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jp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presentatie</a:t>
            </a:r>
            <a:r>
              <a:rPr dirty="0"/>
              <a:t> </a:t>
            </a:r>
            <a:r>
              <a:rPr dirty="0" err="1"/>
              <a:t>volgt</a:t>
            </a:r>
            <a:r>
              <a:rPr dirty="0"/>
              <a:t>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Psychosomatiek</a:t>
            </a:r>
            <a:r>
              <a:rPr dirty="0"/>
              <a:t> en de Bijbel van Gerard Feller. </a:t>
            </a:r>
            <a:r>
              <a:rPr dirty="0" err="1"/>
              <a:t>Centraal</a:t>
            </a:r>
            <a:r>
              <a:rPr dirty="0"/>
              <a:t> </a:t>
            </a:r>
            <a:r>
              <a:rPr dirty="0" err="1"/>
              <a:t>staat</a:t>
            </a:r>
            <a:r>
              <a:rPr dirty="0"/>
              <a:t> de </a:t>
            </a:r>
            <a:r>
              <a:rPr dirty="0" err="1"/>
              <a:t>mens</a:t>
            </a:r>
            <a:r>
              <a:rPr dirty="0"/>
              <a:t> die </a:t>
            </a:r>
            <a:r>
              <a:rPr dirty="0" err="1"/>
              <a:t>lichamelijk</a:t>
            </a:r>
            <a:r>
              <a:rPr dirty="0"/>
              <a:t> en </a:t>
            </a:r>
            <a:r>
              <a:rPr dirty="0" err="1"/>
              <a:t>geestelijk</a:t>
            </a:r>
            <a:r>
              <a:rPr dirty="0"/>
              <a:t> </a:t>
            </a:r>
            <a:r>
              <a:rPr dirty="0" err="1"/>
              <a:t>leeft</a:t>
            </a:r>
            <a:r>
              <a:rPr dirty="0"/>
              <a:t>, in </a:t>
            </a:r>
            <a:r>
              <a:rPr dirty="0" err="1"/>
              <a:t>relatie</a:t>
            </a:r>
            <a:r>
              <a:rPr dirty="0"/>
              <a:t> tot God en </a:t>
            </a:r>
            <a:r>
              <a:rPr dirty="0" err="1"/>
              <a:t>anderen</a:t>
            </a:r>
            <a:r>
              <a:rPr dirty="0"/>
              <a:t>. </a:t>
            </a:r>
            <a:r>
              <a:rPr dirty="0" err="1"/>
              <a:t>Psychosomatiek</a:t>
            </a:r>
            <a:r>
              <a:rPr dirty="0"/>
              <a:t> </a:t>
            </a:r>
            <a:r>
              <a:rPr dirty="0" err="1"/>
              <a:t>helpt</a:t>
            </a:r>
            <a:r>
              <a:rPr dirty="0"/>
              <a:t> de </a:t>
            </a:r>
            <a:r>
              <a:rPr dirty="0" err="1"/>
              <a:t>wisselwerking</a:t>
            </a:r>
            <a:r>
              <a:rPr dirty="0"/>
              <a:t> </a:t>
            </a:r>
            <a:r>
              <a:rPr dirty="0" err="1"/>
              <a:t>tussen</a:t>
            </a:r>
            <a:r>
              <a:rPr dirty="0"/>
              <a:t> lichamelijke </a:t>
            </a:r>
            <a:r>
              <a:rPr dirty="0" err="1"/>
              <a:t>ervaringen</a:t>
            </a:r>
            <a:r>
              <a:rPr dirty="0"/>
              <a:t> en </a:t>
            </a:r>
            <a:r>
              <a:rPr dirty="0" err="1"/>
              <a:t>innerlijk</a:t>
            </a:r>
            <a:r>
              <a:rPr dirty="0"/>
              <a:t> </a:t>
            </a:r>
            <a:r>
              <a:rPr dirty="0" err="1"/>
              <a:t>leven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bespreken</a:t>
            </a:r>
            <a:r>
              <a:rPr dirty="0"/>
              <a:t>.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plaatst</a:t>
            </a:r>
            <a:r>
              <a:rPr dirty="0"/>
              <a:t> die </a:t>
            </a:r>
            <a:r>
              <a:rPr dirty="0" err="1"/>
              <a:t>wisselwerking</a:t>
            </a:r>
            <a:r>
              <a:rPr dirty="0"/>
              <a:t> </a:t>
            </a:r>
            <a:r>
              <a:rPr dirty="0" err="1"/>
              <a:t>binnen</a:t>
            </a:r>
            <a:r>
              <a:rPr dirty="0"/>
              <a:t> </a:t>
            </a:r>
            <a:r>
              <a:rPr dirty="0" err="1"/>
              <a:t>schepping</a:t>
            </a:r>
            <a:r>
              <a:rPr dirty="0"/>
              <a:t>, </a:t>
            </a:r>
            <a:r>
              <a:rPr dirty="0" err="1"/>
              <a:t>gebrokenheid</a:t>
            </a:r>
            <a:r>
              <a:rPr dirty="0"/>
              <a:t>, </a:t>
            </a:r>
            <a:r>
              <a:rPr dirty="0" err="1"/>
              <a:t>verlossing</a:t>
            </a:r>
            <a:r>
              <a:rPr dirty="0"/>
              <a:t> en hoop.</a:t>
            </a:r>
          </a:p>
          <a:p>
            <a:endParaRPr dirty="0"/>
          </a:p>
          <a:p>
            <a:r>
              <a:rPr dirty="0"/>
              <a:t>Het </a:t>
            </a:r>
            <a:r>
              <a:rPr dirty="0" err="1"/>
              <a:t>doel</a:t>
            </a:r>
            <a:r>
              <a:rPr dirty="0"/>
              <a:t> is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zorgvuldig</a:t>
            </a:r>
            <a:r>
              <a:rPr dirty="0"/>
              <a:t> </a:t>
            </a:r>
            <a:r>
              <a:rPr dirty="0" err="1"/>
              <a:t>pastoraal</a:t>
            </a:r>
            <a:r>
              <a:rPr dirty="0"/>
              <a:t> </a:t>
            </a:r>
            <a:r>
              <a:rPr dirty="0" err="1"/>
              <a:t>gesprek</a:t>
            </a:r>
            <a:r>
              <a:rPr dirty="0"/>
              <a:t>. We </a:t>
            </a:r>
            <a:r>
              <a:rPr dirty="0" err="1"/>
              <a:t>leren</a:t>
            </a:r>
            <a:r>
              <a:rPr dirty="0"/>
              <a:t> </a:t>
            </a:r>
            <a:r>
              <a:rPr dirty="0" err="1"/>
              <a:t>luisteren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lichamelijke </a:t>
            </a:r>
            <a:r>
              <a:rPr dirty="0" err="1"/>
              <a:t>klachten</a:t>
            </a:r>
            <a:r>
              <a:rPr dirty="0"/>
              <a:t> en </a:t>
            </a:r>
            <a:r>
              <a:rPr dirty="0" err="1"/>
              <a:t>tegelijk</a:t>
            </a:r>
            <a:r>
              <a:rPr dirty="0"/>
              <a:t> aandacht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geloof</a:t>
            </a:r>
            <a:r>
              <a:rPr dirty="0"/>
              <a:t>, </a:t>
            </a:r>
            <a:r>
              <a:rPr dirty="0" err="1"/>
              <a:t>gevoelens</a:t>
            </a:r>
            <a:r>
              <a:rPr dirty="0"/>
              <a:t>, </a:t>
            </a:r>
            <a:r>
              <a:rPr dirty="0" err="1"/>
              <a:t>gewoonten</a:t>
            </a:r>
            <a:r>
              <a:rPr dirty="0"/>
              <a:t> en </a:t>
            </a:r>
            <a:r>
              <a:rPr dirty="0" err="1"/>
              <a:t>relaties</a:t>
            </a:r>
            <a:r>
              <a:rPr dirty="0"/>
              <a:t>. De Bijbel </a:t>
            </a:r>
            <a:r>
              <a:rPr dirty="0" err="1"/>
              <a:t>geeft</a:t>
            </a:r>
            <a:r>
              <a:rPr dirty="0"/>
              <a:t> taal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vertrouwen</a:t>
            </a:r>
            <a:r>
              <a:rPr dirty="0"/>
              <a:t>, </a:t>
            </a:r>
            <a:r>
              <a:rPr dirty="0" err="1"/>
              <a:t>schuld</a:t>
            </a:r>
            <a:r>
              <a:rPr dirty="0"/>
              <a:t>, </a:t>
            </a:r>
            <a:r>
              <a:rPr dirty="0" err="1"/>
              <a:t>rouw</a:t>
            </a:r>
            <a:r>
              <a:rPr dirty="0"/>
              <a:t> en hoop. Zij </a:t>
            </a:r>
            <a:r>
              <a:rPr dirty="0" err="1"/>
              <a:t>vormt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medisch</a:t>
            </a:r>
            <a:r>
              <a:rPr dirty="0"/>
              <a:t> </a:t>
            </a:r>
            <a:r>
              <a:rPr dirty="0" err="1"/>
              <a:t>diagnoseboek</a:t>
            </a:r>
            <a:r>
              <a:rPr dirty="0"/>
              <a:t>. Pastorale </a:t>
            </a:r>
            <a:r>
              <a:rPr dirty="0" err="1"/>
              <a:t>zorg</a:t>
            </a:r>
            <a:r>
              <a:rPr dirty="0"/>
              <a:t> en </a:t>
            </a:r>
            <a:r>
              <a:rPr dirty="0" err="1"/>
              <a:t>deskundige</a:t>
            </a:r>
            <a:r>
              <a:rPr dirty="0"/>
              <a:t> </a:t>
            </a:r>
            <a:r>
              <a:rPr dirty="0" err="1"/>
              <a:t>behandeling</a:t>
            </a:r>
            <a:r>
              <a:rPr dirty="0"/>
              <a:t> kunnen </a:t>
            </a:r>
            <a:r>
              <a:rPr dirty="0" err="1"/>
              <a:t>elkaar</a:t>
            </a:r>
            <a:r>
              <a:rPr dirty="0"/>
              <a:t> </a:t>
            </a:r>
            <a:r>
              <a:rPr dirty="0" err="1"/>
              <a:t>ondersteunen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De </a:t>
            </a:r>
            <a:r>
              <a:rPr dirty="0" err="1"/>
              <a:t>presentatie</a:t>
            </a:r>
            <a:r>
              <a:rPr dirty="0"/>
              <a:t> </a:t>
            </a:r>
            <a:r>
              <a:rPr dirty="0" err="1"/>
              <a:t>gebruikt</a:t>
            </a:r>
            <a:r>
              <a:rPr dirty="0"/>
              <a:t> </a:t>
            </a:r>
            <a:r>
              <a:rPr dirty="0" err="1"/>
              <a:t>samenvattingen</a:t>
            </a:r>
            <a:r>
              <a:rPr dirty="0"/>
              <a:t> van </a:t>
            </a:r>
            <a:r>
              <a:rPr dirty="0" err="1"/>
              <a:t>Bijbelgedeelten</a:t>
            </a:r>
            <a:r>
              <a:rPr dirty="0"/>
              <a:t>.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 en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letterlijke</a:t>
            </a:r>
            <a:r>
              <a:rPr dirty="0"/>
              <a:t> </a:t>
            </a:r>
            <a:r>
              <a:rPr dirty="0" err="1"/>
              <a:t>citaten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</a:t>
            </a:r>
            <a:r>
              <a:rPr dirty="0" err="1"/>
              <a:t>één</a:t>
            </a:r>
            <a:r>
              <a:rPr dirty="0"/>
              <a:t> </a:t>
            </a:r>
            <a:r>
              <a:rPr dirty="0" err="1"/>
              <a:t>vertaling</a:t>
            </a:r>
            <a:r>
              <a:rPr dirty="0"/>
              <a:t>. Lees de </a:t>
            </a:r>
            <a:r>
              <a:rPr dirty="0" err="1"/>
              <a:t>genoemde</a:t>
            </a:r>
            <a:r>
              <a:rPr dirty="0"/>
              <a:t> </a:t>
            </a:r>
            <a:r>
              <a:rPr dirty="0" err="1"/>
              <a:t>teksten</a:t>
            </a:r>
            <a:r>
              <a:rPr dirty="0"/>
              <a:t> </a:t>
            </a:r>
            <a:r>
              <a:rPr dirty="0" err="1"/>
              <a:t>tijdens</a:t>
            </a:r>
            <a:r>
              <a:rPr dirty="0"/>
              <a:t> de </a:t>
            </a:r>
            <a:r>
              <a:rPr dirty="0" err="1"/>
              <a:t>bijeenkomst</a:t>
            </a:r>
            <a:r>
              <a:rPr dirty="0"/>
              <a:t> in de </a:t>
            </a:r>
            <a:r>
              <a:rPr dirty="0" err="1"/>
              <a:t>vertaling</a:t>
            </a:r>
            <a:r>
              <a:rPr dirty="0"/>
              <a:t> die de </a:t>
            </a:r>
            <a:r>
              <a:rPr dirty="0" err="1"/>
              <a:t>groep</a:t>
            </a:r>
            <a:r>
              <a:rPr dirty="0"/>
              <a:t> </a:t>
            </a:r>
            <a:r>
              <a:rPr dirty="0" err="1"/>
              <a:t>gebruikt</a:t>
            </a:r>
            <a:r>
              <a:rPr dirty="0"/>
              <a:t>. Zo </a:t>
            </a:r>
            <a:r>
              <a:rPr dirty="0" err="1"/>
              <a:t>blijft</a:t>
            </a:r>
            <a:r>
              <a:rPr dirty="0"/>
              <a:t> </a:t>
            </a:r>
            <a:r>
              <a:rPr dirty="0" err="1"/>
              <a:t>hun</a:t>
            </a:r>
            <a:r>
              <a:rPr dirty="0"/>
              <a:t> context </a:t>
            </a:r>
            <a:r>
              <a:rPr dirty="0" err="1"/>
              <a:t>zichtbaar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Gespreksvraag</a:t>
            </a:r>
            <a:r>
              <a:rPr dirty="0"/>
              <a:t>: Wat hoop je in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bijeenkomst</a:t>
            </a:r>
            <a:r>
              <a:rPr dirty="0"/>
              <a:t> </a:t>
            </a:r>
            <a:r>
              <a:rPr dirty="0" err="1"/>
              <a:t>beter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begrijpen</a:t>
            </a:r>
            <a:r>
              <a:rPr dirty="0"/>
              <a:t>?</a:t>
            </a:r>
          </a:p>
          <a:p>
            <a:endParaRPr dirty="0"/>
          </a:p>
          <a:p>
            <a:r>
              <a:rPr dirty="0" err="1"/>
              <a:t>Bijbelgedeelten</a:t>
            </a:r>
            <a:r>
              <a:rPr dirty="0"/>
              <a:t>: Genesis 2:7.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1–4.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De </a:t>
            </a:r>
            <a:r>
              <a:rPr dirty="0" err="1"/>
              <a:t>volgorde</a:t>
            </a:r>
            <a:r>
              <a:rPr dirty="0"/>
              <a:t> </a:t>
            </a:r>
            <a:r>
              <a:rPr dirty="0" err="1"/>
              <a:t>begint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het mensbeeld. Als we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alleen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lichaam</a:t>
            </a:r>
            <a:r>
              <a:rPr dirty="0"/>
              <a:t> of </a:t>
            </a:r>
            <a:r>
              <a:rPr dirty="0" err="1"/>
              <a:t>alleen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geestelijk</a:t>
            </a:r>
            <a:r>
              <a:rPr dirty="0"/>
              <a:t> </a:t>
            </a:r>
            <a:r>
              <a:rPr dirty="0" err="1"/>
              <a:t>probleem</a:t>
            </a:r>
            <a:r>
              <a:rPr dirty="0"/>
              <a:t> </a:t>
            </a:r>
            <a:r>
              <a:rPr dirty="0" err="1"/>
              <a:t>zien</a:t>
            </a:r>
            <a:r>
              <a:rPr dirty="0"/>
              <a:t>, </a:t>
            </a:r>
            <a:r>
              <a:rPr dirty="0" err="1"/>
              <a:t>wordt</a:t>
            </a:r>
            <a:r>
              <a:rPr dirty="0"/>
              <a:t> de </a:t>
            </a:r>
            <a:r>
              <a:rPr dirty="0" err="1"/>
              <a:t>begeleiding</a:t>
            </a:r>
            <a:r>
              <a:rPr dirty="0"/>
              <a:t> </a:t>
            </a:r>
            <a:r>
              <a:rPr dirty="0" err="1"/>
              <a:t>snel</a:t>
            </a:r>
            <a:r>
              <a:rPr dirty="0"/>
              <a:t> </a:t>
            </a:r>
            <a:r>
              <a:rPr dirty="0" err="1"/>
              <a:t>eenzijdig</a:t>
            </a:r>
            <a:r>
              <a:rPr dirty="0"/>
              <a:t>. </a:t>
            </a:r>
            <a:r>
              <a:rPr dirty="0" err="1"/>
              <a:t>Daarna</a:t>
            </a:r>
            <a:r>
              <a:rPr dirty="0"/>
              <a:t> </a:t>
            </a:r>
            <a:r>
              <a:rPr dirty="0" err="1"/>
              <a:t>komen</a:t>
            </a:r>
            <a:r>
              <a:rPr dirty="0"/>
              <a:t> </a:t>
            </a:r>
            <a:r>
              <a:rPr dirty="0" err="1"/>
              <a:t>gevoelens</a:t>
            </a:r>
            <a:r>
              <a:rPr dirty="0"/>
              <a:t>, </a:t>
            </a:r>
            <a:r>
              <a:rPr dirty="0" err="1"/>
              <a:t>schuld</a:t>
            </a:r>
            <a:r>
              <a:rPr dirty="0"/>
              <a:t> en </a:t>
            </a:r>
            <a:r>
              <a:rPr dirty="0" err="1"/>
              <a:t>lijden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bod. Hier is </a:t>
            </a:r>
            <a:r>
              <a:rPr dirty="0" err="1"/>
              <a:t>onderscheid</a:t>
            </a:r>
            <a:r>
              <a:rPr dirty="0"/>
              <a:t> </a:t>
            </a:r>
            <a:r>
              <a:rPr dirty="0" err="1"/>
              <a:t>nodig</a:t>
            </a:r>
            <a:r>
              <a:rPr dirty="0"/>
              <a:t>: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Bijbels</a:t>
            </a:r>
            <a:r>
              <a:rPr dirty="0"/>
              <a:t> </a:t>
            </a:r>
            <a:r>
              <a:rPr dirty="0" err="1"/>
              <a:t>woord</a:t>
            </a:r>
            <a:r>
              <a:rPr dirty="0"/>
              <a:t> over </a:t>
            </a:r>
            <a:r>
              <a:rPr dirty="0" err="1"/>
              <a:t>schuld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bevrijdend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, maar </a:t>
            </a:r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schade</a:t>
            </a:r>
            <a:r>
              <a:rPr dirty="0"/>
              <a:t> </a:t>
            </a:r>
            <a:r>
              <a:rPr dirty="0" err="1"/>
              <a:t>doen</a:t>
            </a:r>
            <a:r>
              <a:rPr dirty="0"/>
              <a:t> </a:t>
            </a:r>
            <a:r>
              <a:rPr dirty="0" err="1"/>
              <a:t>wanneer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ten </a:t>
            </a:r>
            <a:r>
              <a:rPr dirty="0" err="1"/>
              <a:t>onrechte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ziekte</a:t>
            </a:r>
            <a:r>
              <a:rPr dirty="0"/>
              <a:t> </a:t>
            </a:r>
            <a:r>
              <a:rPr dirty="0" err="1"/>
              <a:t>verantwoordelijk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 </a:t>
            </a:r>
            <a:r>
              <a:rPr dirty="0" err="1"/>
              <a:t>gehouden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Het </a:t>
            </a:r>
            <a:r>
              <a:rPr dirty="0" err="1"/>
              <a:t>tweede</a:t>
            </a:r>
            <a:r>
              <a:rPr dirty="0"/>
              <a:t> </a:t>
            </a:r>
            <a:r>
              <a:rPr dirty="0" err="1"/>
              <a:t>deel</a:t>
            </a:r>
            <a:r>
              <a:rPr dirty="0"/>
              <a:t> </a:t>
            </a:r>
            <a:r>
              <a:rPr dirty="0" err="1"/>
              <a:t>richt</a:t>
            </a:r>
            <a:r>
              <a:rPr dirty="0"/>
              <a:t> </a:t>
            </a:r>
            <a:r>
              <a:rPr dirty="0" err="1"/>
              <a:t>zich</a:t>
            </a:r>
            <a:r>
              <a:rPr dirty="0"/>
              <a:t> op het </a:t>
            </a:r>
            <a:r>
              <a:rPr dirty="0" err="1"/>
              <a:t>geestelijk</a:t>
            </a:r>
            <a:r>
              <a:rPr dirty="0"/>
              <a:t> </a:t>
            </a:r>
            <a:r>
              <a:rPr dirty="0" err="1"/>
              <a:t>leven</a:t>
            </a:r>
            <a:r>
              <a:rPr dirty="0"/>
              <a:t>. Gebed, </a:t>
            </a:r>
            <a:r>
              <a:rPr dirty="0" err="1"/>
              <a:t>Schriftlezing</a:t>
            </a:r>
            <a:r>
              <a:rPr dirty="0"/>
              <a:t>, rust en </a:t>
            </a:r>
            <a:r>
              <a:rPr dirty="0" err="1"/>
              <a:t>gemeenteleven</a:t>
            </a:r>
            <a:r>
              <a:rPr dirty="0"/>
              <a:t> </a:t>
            </a:r>
            <a:r>
              <a:rPr dirty="0" err="1"/>
              <a:t>krijgen</a:t>
            </a:r>
            <a:r>
              <a:rPr dirty="0"/>
              <a:t> aandacht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praktijken</a:t>
            </a:r>
            <a:r>
              <a:rPr dirty="0"/>
              <a:t> van </a:t>
            </a:r>
            <a:r>
              <a:rPr dirty="0" err="1"/>
              <a:t>verbondenheid</a:t>
            </a:r>
            <a:r>
              <a:rPr dirty="0"/>
              <a:t> met God. Hun </a:t>
            </a:r>
            <a:r>
              <a:rPr dirty="0" err="1"/>
              <a:t>betekenis</a:t>
            </a:r>
            <a:r>
              <a:rPr dirty="0"/>
              <a:t> </a:t>
            </a:r>
            <a:r>
              <a:rPr dirty="0" err="1"/>
              <a:t>reikt</a:t>
            </a:r>
            <a:r>
              <a:rPr dirty="0"/>
              <a:t> </a:t>
            </a:r>
            <a:r>
              <a:rPr dirty="0" err="1"/>
              <a:t>verder</a:t>
            </a:r>
            <a:r>
              <a:rPr dirty="0"/>
              <a:t> dan het </a:t>
            </a:r>
            <a:r>
              <a:rPr dirty="0" err="1"/>
              <a:t>verdwijnen</a:t>
            </a:r>
            <a:r>
              <a:rPr dirty="0"/>
              <a:t> van </a:t>
            </a:r>
            <a:r>
              <a:rPr dirty="0" err="1"/>
              <a:t>klachten</a:t>
            </a:r>
            <a:r>
              <a:rPr dirty="0"/>
              <a:t>. De </a:t>
            </a:r>
            <a:r>
              <a:rPr dirty="0" err="1"/>
              <a:t>laatste</a:t>
            </a:r>
            <a:r>
              <a:rPr dirty="0"/>
              <a:t> </a:t>
            </a:r>
            <a:r>
              <a:rPr dirty="0" err="1"/>
              <a:t>dia’s</a:t>
            </a:r>
            <a:r>
              <a:rPr dirty="0"/>
              <a:t> laten </a:t>
            </a:r>
            <a:r>
              <a:rPr dirty="0" err="1"/>
              <a:t>zien</a:t>
            </a:r>
            <a:r>
              <a:rPr dirty="0"/>
              <a:t> hoe </a:t>
            </a:r>
            <a:r>
              <a:rPr dirty="0" err="1"/>
              <a:t>verschillende</a:t>
            </a:r>
            <a:r>
              <a:rPr dirty="0"/>
              <a:t> </a:t>
            </a:r>
            <a:r>
              <a:rPr dirty="0" err="1"/>
              <a:t>zorgvormen</a:t>
            </a:r>
            <a:r>
              <a:rPr dirty="0"/>
              <a:t> kunnen </a:t>
            </a:r>
            <a:r>
              <a:rPr dirty="0" err="1"/>
              <a:t>samenwerken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Voor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bijeenkomst</a:t>
            </a:r>
            <a:r>
              <a:rPr dirty="0"/>
              <a:t> van </a:t>
            </a:r>
            <a:r>
              <a:rPr dirty="0" err="1"/>
              <a:t>ongeveer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uur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de </a:t>
            </a:r>
            <a:r>
              <a:rPr dirty="0" err="1"/>
              <a:t>spreker</a:t>
            </a:r>
            <a:r>
              <a:rPr dirty="0"/>
              <a:t> </a:t>
            </a:r>
            <a:r>
              <a:rPr dirty="0" err="1"/>
              <a:t>selectief</a:t>
            </a:r>
            <a:r>
              <a:rPr dirty="0"/>
              <a:t> </a:t>
            </a:r>
            <a:r>
              <a:rPr dirty="0" err="1"/>
              <a:t>toelichten</a:t>
            </a:r>
            <a:r>
              <a:rPr dirty="0"/>
              <a:t> en de </a:t>
            </a:r>
            <a:r>
              <a:rPr dirty="0" err="1"/>
              <a:t>vragen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gesprek</a:t>
            </a:r>
            <a:r>
              <a:rPr dirty="0"/>
              <a:t> </a:t>
            </a:r>
            <a:r>
              <a:rPr dirty="0" err="1"/>
              <a:t>gebruiken</a:t>
            </a:r>
            <a:r>
              <a:rPr dirty="0"/>
              <a:t>. Niemand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persoonlijke</a:t>
            </a:r>
            <a:r>
              <a:rPr dirty="0"/>
              <a:t> of </a:t>
            </a:r>
            <a:r>
              <a:rPr dirty="0" err="1"/>
              <a:t>traumatische</a:t>
            </a:r>
            <a:r>
              <a:rPr dirty="0"/>
              <a:t> </a:t>
            </a:r>
            <a:r>
              <a:rPr dirty="0" err="1"/>
              <a:t>ervaringen</a:t>
            </a:r>
            <a:r>
              <a:rPr dirty="0"/>
              <a:t> in de </a:t>
            </a:r>
            <a:r>
              <a:rPr dirty="0" err="1"/>
              <a:t>groep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delen</a:t>
            </a:r>
            <a:r>
              <a:rPr dirty="0"/>
              <a:t>. Laat </a:t>
            </a:r>
            <a:r>
              <a:rPr dirty="0" err="1"/>
              <a:t>deelnemers</a:t>
            </a:r>
            <a:r>
              <a:rPr dirty="0"/>
              <a:t> zelf </a:t>
            </a:r>
            <a:r>
              <a:rPr dirty="0" err="1"/>
              <a:t>bepalen</a:t>
            </a:r>
            <a:r>
              <a:rPr dirty="0"/>
              <a:t> wat </a:t>
            </a:r>
            <a:r>
              <a:rPr dirty="0" err="1"/>
              <a:t>zij</a:t>
            </a:r>
            <a:r>
              <a:rPr dirty="0"/>
              <a:t> </a:t>
            </a:r>
            <a:r>
              <a:rPr dirty="0" err="1"/>
              <a:t>willen</a:t>
            </a:r>
            <a:r>
              <a:rPr dirty="0"/>
              <a:t> </a:t>
            </a:r>
            <a:r>
              <a:rPr dirty="0" err="1"/>
              <a:t>vertellen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Gespreksvraag</a:t>
            </a:r>
            <a:r>
              <a:rPr dirty="0"/>
              <a:t>: Welk </a:t>
            </a:r>
            <a:r>
              <a:rPr dirty="0" err="1"/>
              <a:t>onderwerp</a:t>
            </a:r>
            <a:r>
              <a:rPr dirty="0"/>
              <a:t> </a:t>
            </a:r>
            <a:r>
              <a:rPr dirty="0" err="1"/>
              <a:t>raakt</a:t>
            </a:r>
            <a:r>
              <a:rPr dirty="0"/>
              <a:t> </a:t>
            </a:r>
            <a:r>
              <a:rPr dirty="0" err="1"/>
              <a:t>jouw</a:t>
            </a:r>
            <a:r>
              <a:rPr dirty="0"/>
              <a:t> </a:t>
            </a:r>
            <a:r>
              <a:rPr dirty="0" err="1"/>
              <a:t>ervaring</a:t>
            </a:r>
            <a:r>
              <a:rPr dirty="0"/>
              <a:t> of pastorale </a:t>
            </a:r>
            <a:r>
              <a:rPr dirty="0" err="1"/>
              <a:t>werk</a:t>
            </a:r>
            <a:r>
              <a:rPr dirty="0"/>
              <a:t> het </a:t>
            </a:r>
            <a:r>
              <a:rPr dirty="0" err="1"/>
              <a:t>meest</a:t>
            </a:r>
            <a:r>
              <a:rPr dirty="0"/>
              <a:t>?</a:t>
            </a:r>
          </a:p>
          <a:p>
            <a:endParaRPr dirty="0"/>
          </a:p>
          <a:p>
            <a:r>
              <a:rPr dirty="0" err="1"/>
              <a:t>Bijbelgedeelten</a:t>
            </a:r>
            <a:r>
              <a:rPr dirty="0"/>
              <a:t>: 1 </a:t>
            </a:r>
            <a:r>
              <a:rPr dirty="0" err="1"/>
              <a:t>Tessalonicenzen</a:t>
            </a:r>
            <a:r>
              <a:rPr dirty="0"/>
              <a:t> 5:23.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Het </a:t>
            </a:r>
            <a:r>
              <a:rPr dirty="0" err="1"/>
              <a:t>artikel</a:t>
            </a:r>
            <a:r>
              <a:rPr dirty="0"/>
              <a:t> beschrijft </a:t>
            </a:r>
            <a:r>
              <a:rPr dirty="0" err="1"/>
              <a:t>psychosomatiek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wederzijdse</a:t>
            </a:r>
            <a:r>
              <a:rPr dirty="0"/>
              <a:t> </a:t>
            </a:r>
            <a:r>
              <a:rPr dirty="0" err="1"/>
              <a:t>beïnvloeding</a:t>
            </a:r>
            <a:r>
              <a:rPr dirty="0"/>
              <a:t>. Spanning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samengaan</a:t>
            </a:r>
            <a:r>
              <a:rPr dirty="0"/>
              <a:t> met </a:t>
            </a:r>
            <a:r>
              <a:rPr dirty="0" err="1"/>
              <a:t>bijvoorbeeld</a:t>
            </a:r>
            <a:r>
              <a:rPr dirty="0"/>
              <a:t> </a:t>
            </a:r>
            <a:r>
              <a:rPr dirty="0" err="1"/>
              <a:t>vermoeidheid</a:t>
            </a:r>
            <a:r>
              <a:rPr dirty="0"/>
              <a:t>, </a:t>
            </a:r>
            <a:r>
              <a:rPr dirty="0" err="1"/>
              <a:t>gespannen</a:t>
            </a:r>
            <a:r>
              <a:rPr dirty="0"/>
              <a:t> </a:t>
            </a:r>
            <a:r>
              <a:rPr dirty="0" err="1"/>
              <a:t>spieren</a:t>
            </a:r>
            <a:r>
              <a:rPr dirty="0"/>
              <a:t> of </a:t>
            </a:r>
            <a:r>
              <a:rPr dirty="0" err="1"/>
              <a:t>slaapproblemen</a:t>
            </a:r>
            <a:r>
              <a:rPr dirty="0"/>
              <a:t>. </a:t>
            </a:r>
            <a:r>
              <a:rPr dirty="0" err="1"/>
              <a:t>Omgekeerd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pijn</a:t>
            </a:r>
            <a:r>
              <a:rPr dirty="0"/>
              <a:t> de stemming en het </a:t>
            </a:r>
            <a:r>
              <a:rPr dirty="0" err="1"/>
              <a:t>concentratievermogen</a:t>
            </a:r>
            <a:r>
              <a:rPr dirty="0"/>
              <a:t> </a:t>
            </a:r>
            <a:r>
              <a:rPr dirty="0" err="1"/>
              <a:t>beïnvloeden</a:t>
            </a:r>
            <a:r>
              <a:rPr dirty="0"/>
              <a:t>. Dat </a:t>
            </a:r>
            <a:r>
              <a:rPr dirty="0" err="1"/>
              <a:t>iemand</a:t>
            </a:r>
            <a:r>
              <a:rPr dirty="0"/>
              <a:t> spanning </a:t>
            </a:r>
            <a:r>
              <a:rPr dirty="0" err="1"/>
              <a:t>ervaart</a:t>
            </a:r>
            <a:r>
              <a:rPr dirty="0"/>
              <a:t>, </a:t>
            </a:r>
            <a:r>
              <a:rPr dirty="0" err="1"/>
              <a:t>verklaart</a:t>
            </a:r>
            <a:r>
              <a:rPr dirty="0"/>
              <a:t> </a:t>
            </a:r>
            <a:r>
              <a:rPr dirty="0" err="1"/>
              <a:t>nog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waar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klacht</a:t>
            </a:r>
            <a:r>
              <a:rPr dirty="0"/>
              <a:t> </a:t>
            </a:r>
            <a:r>
              <a:rPr dirty="0" err="1"/>
              <a:t>vandaan</a:t>
            </a:r>
            <a:r>
              <a:rPr dirty="0"/>
              <a:t> </a:t>
            </a:r>
            <a:r>
              <a:rPr dirty="0" err="1"/>
              <a:t>komt</a:t>
            </a:r>
            <a:r>
              <a:rPr dirty="0"/>
              <a:t>. </a:t>
            </a:r>
            <a:r>
              <a:rPr dirty="0" err="1"/>
              <a:t>Meerdere</a:t>
            </a:r>
            <a:r>
              <a:rPr dirty="0"/>
              <a:t> </a:t>
            </a:r>
            <a:r>
              <a:rPr dirty="0" err="1"/>
              <a:t>oorzaken</a:t>
            </a:r>
            <a:r>
              <a:rPr dirty="0"/>
              <a:t> kunnen </a:t>
            </a:r>
            <a:r>
              <a:rPr dirty="0" err="1"/>
              <a:t>tegelijk</a:t>
            </a:r>
            <a:r>
              <a:rPr dirty="0"/>
              <a:t> </a:t>
            </a:r>
            <a:r>
              <a:rPr dirty="0" err="1"/>
              <a:t>bestaan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Een </a:t>
            </a:r>
            <a:r>
              <a:rPr dirty="0" err="1"/>
              <a:t>zorgvuldig</a:t>
            </a:r>
            <a:r>
              <a:rPr dirty="0"/>
              <a:t> </a:t>
            </a:r>
            <a:r>
              <a:rPr dirty="0" err="1"/>
              <a:t>gesprek</a:t>
            </a:r>
            <a:r>
              <a:rPr dirty="0"/>
              <a:t> </a:t>
            </a:r>
            <a:r>
              <a:rPr dirty="0" err="1"/>
              <a:t>begint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erkenning</a:t>
            </a:r>
            <a:r>
              <a:rPr dirty="0"/>
              <a:t>: wat </a:t>
            </a:r>
            <a:r>
              <a:rPr dirty="0" err="1"/>
              <a:t>ervaart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, </a:t>
            </a:r>
            <a:r>
              <a:rPr dirty="0" err="1"/>
              <a:t>sinds</a:t>
            </a:r>
            <a:r>
              <a:rPr dirty="0"/>
              <a:t> </a:t>
            </a:r>
            <a:r>
              <a:rPr dirty="0" err="1"/>
              <a:t>wanneer</a:t>
            </a:r>
            <a:r>
              <a:rPr dirty="0"/>
              <a:t>, in </a:t>
            </a:r>
            <a:r>
              <a:rPr dirty="0" err="1"/>
              <a:t>welke</a:t>
            </a:r>
            <a:r>
              <a:rPr dirty="0"/>
              <a:t> </a:t>
            </a:r>
            <a:r>
              <a:rPr dirty="0" err="1"/>
              <a:t>omstandigheden</a:t>
            </a:r>
            <a:r>
              <a:rPr dirty="0"/>
              <a:t> en wat is al </a:t>
            </a:r>
            <a:r>
              <a:rPr dirty="0" err="1"/>
              <a:t>onderzocht</a:t>
            </a:r>
            <a:r>
              <a:rPr dirty="0"/>
              <a:t>? Een </a:t>
            </a:r>
            <a:r>
              <a:rPr dirty="0" err="1"/>
              <a:t>psychologische</a:t>
            </a:r>
            <a:r>
              <a:rPr dirty="0"/>
              <a:t> factor maakt </a:t>
            </a:r>
            <a:r>
              <a:rPr dirty="0" err="1"/>
              <a:t>pijn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minder </a:t>
            </a:r>
            <a:r>
              <a:rPr dirty="0" err="1"/>
              <a:t>werkelijk</a:t>
            </a:r>
            <a:r>
              <a:rPr dirty="0"/>
              <a:t>. Bij </a:t>
            </a:r>
            <a:r>
              <a:rPr dirty="0" err="1"/>
              <a:t>aanhoudende</a:t>
            </a:r>
            <a:r>
              <a:rPr dirty="0"/>
              <a:t>, </a:t>
            </a:r>
            <a:r>
              <a:rPr dirty="0" err="1"/>
              <a:t>nieuwe</a:t>
            </a:r>
            <a:r>
              <a:rPr dirty="0"/>
              <a:t> of </a:t>
            </a:r>
            <a:r>
              <a:rPr dirty="0" err="1"/>
              <a:t>veranderende</a:t>
            </a:r>
            <a:r>
              <a:rPr dirty="0"/>
              <a:t> </a:t>
            </a:r>
            <a:r>
              <a:rPr dirty="0" err="1"/>
              <a:t>klachten</a:t>
            </a:r>
            <a:r>
              <a:rPr dirty="0"/>
              <a:t> </a:t>
            </a:r>
            <a:r>
              <a:rPr dirty="0" err="1"/>
              <a:t>blijft</a:t>
            </a:r>
            <a:r>
              <a:rPr dirty="0"/>
              <a:t> </a:t>
            </a:r>
            <a:r>
              <a:rPr dirty="0" err="1"/>
              <a:t>medische</a:t>
            </a:r>
            <a:r>
              <a:rPr dirty="0"/>
              <a:t> </a:t>
            </a:r>
            <a:r>
              <a:rPr dirty="0" err="1"/>
              <a:t>beoordeling</a:t>
            </a:r>
            <a:r>
              <a:rPr dirty="0"/>
              <a:t> </a:t>
            </a:r>
            <a:r>
              <a:rPr dirty="0" err="1"/>
              <a:t>belangrijk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Spreuken</a:t>
            </a:r>
            <a:r>
              <a:rPr dirty="0"/>
              <a:t> 17:22 beschrijft in </a:t>
            </a:r>
            <a:r>
              <a:rPr dirty="0" err="1"/>
              <a:t>wijsheidstaal</a:t>
            </a:r>
            <a:r>
              <a:rPr dirty="0"/>
              <a:t> hoe </a:t>
            </a:r>
            <a:r>
              <a:rPr dirty="0" err="1"/>
              <a:t>innerlijke</a:t>
            </a:r>
            <a:r>
              <a:rPr dirty="0"/>
              <a:t> </a:t>
            </a:r>
            <a:r>
              <a:rPr dirty="0" err="1"/>
              <a:t>gesteldheid</a:t>
            </a:r>
            <a:r>
              <a:rPr dirty="0"/>
              <a:t> en lichamelijke </a:t>
            </a:r>
            <a:r>
              <a:rPr dirty="0" err="1"/>
              <a:t>draagkracht</a:t>
            </a:r>
            <a:r>
              <a:rPr dirty="0"/>
              <a:t> met </a:t>
            </a:r>
            <a:r>
              <a:rPr dirty="0" err="1"/>
              <a:t>elkaar</a:t>
            </a:r>
            <a:r>
              <a:rPr dirty="0"/>
              <a:t> </a:t>
            </a:r>
            <a:r>
              <a:rPr dirty="0" err="1"/>
              <a:t>verbonden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. De tekst </a:t>
            </a:r>
            <a:r>
              <a:rPr dirty="0" err="1"/>
              <a:t>nodigt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tot aandacht </a:t>
            </a:r>
            <a:r>
              <a:rPr dirty="0" err="1"/>
              <a:t>voor</a:t>
            </a:r>
            <a:r>
              <a:rPr dirty="0"/>
              <a:t> de hele </a:t>
            </a:r>
            <a:r>
              <a:rPr dirty="0" err="1"/>
              <a:t>persoon</a:t>
            </a:r>
            <a:r>
              <a:rPr dirty="0"/>
              <a:t>. Zij </a:t>
            </a:r>
            <a:r>
              <a:rPr dirty="0" err="1"/>
              <a:t>rechtvaardigt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conclusie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patiënt</a:t>
            </a:r>
            <a:r>
              <a:rPr dirty="0"/>
              <a:t> </a:t>
            </a:r>
            <a:r>
              <a:rPr dirty="0" err="1"/>
              <a:t>zichzelf</a:t>
            </a:r>
            <a:r>
              <a:rPr dirty="0"/>
              <a:t> </a:t>
            </a:r>
            <a:r>
              <a:rPr dirty="0" err="1"/>
              <a:t>ziek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 </a:t>
            </a:r>
            <a:r>
              <a:rPr dirty="0" err="1"/>
              <a:t>gedacht</a:t>
            </a:r>
            <a:r>
              <a:rPr dirty="0"/>
              <a:t>. Zie </a:t>
            </a:r>
            <a:r>
              <a:rPr dirty="0" err="1"/>
              <a:t>voor</a:t>
            </a:r>
            <a:r>
              <a:rPr dirty="0"/>
              <a:t> de </a:t>
            </a:r>
            <a:r>
              <a:rPr dirty="0" err="1"/>
              <a:t>zorgcontext</a:t>
            </a:r>
            <a:r>
              <a:rPr dirty="0"/>
              <a:t> </a:t>
            </a:r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Thuisarts</a:t>
            </a:r>
            <a:r>
              <a:rPr dirty="0"/>
              <a:t>, Ik </a:t>
            </a:r>
            <a:r>
              <a:rPr dirty="0" err="1"/>
              <a:t>heb</a:t>
            </a:r>
            <a:r>
              <a:rPr dirty="0"/>
              <a:t> </a:t>
            </a:r>
            <a:r>
              <a:rPr dirty="0" err="1"/>
              <a:t>onverklaarde</a:t>
            </a:r>
            <a:r>
              <a:rPr dirty="0"/>
              <a:t> lichamelijke </a:t>
            </a:r>
            <a:r>
              <a:rPr dirty="0" err="1"/>
              <a:t>klachten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Hoe </a:t>
            </a:r>
            <a:r>
              <a:rPr dirty="0" err="1"/>
              <a:t>kun</a:t>
            </a:r>
            <a:r>
              <a:rPr dirty="0"/>
              <a:t> je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klacht</a:t>
            </a:r>
            <a:r>
              <a:rPr dirty="0"/>
              <a:t> </a:t>
            </a:r>
            <a:r>
              <a:rPr dirty="0" err="1"/>
              <a:t>erkennen</a:t>
            </a:r>
            <a:r>
              <a:rPr dirty="0"/>
              <a:t> </a:t>
            </a:r>
            <a:r>
              <a:rPr dirty="0" err="1"/>
              <a:t>zonder</a:t>
            </a:r>
            <a:r>
              <a:rPr dirty="0"/>
              <a:t> direct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oorzaak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wijzen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</a:t>
            </a:r>
            <a:r>
              <a:rPr dirty="0" err="1"/>
              <a:t>Spreuken</a:t>
            </a:r>
            <a:r>
              <a:rPr dirty="0"/>
              <a:t> 17:22.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5–6.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Afbeelding</a:t>
            </a:r>
            <a:r>
              <a:rPr dirty="0"/>
              <a:t>: </a:t>
            </a:r>
            <a:r>
              <a:rPr dirty="0" err="1"/>
              <a:t>Overgenomen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het </a:t>
            </a:r>
            <a:r>
              <a:rPr dirty="0" err="1"/>
              <a:t>aangeleverde</a:t>
            </a:r>
            <a:r>
              <a:rPr dirty="0"/>
              <a:t> </a:t>
            </a:r>
            <a:r>
              <a:rPr dirty="0" err="1"/>
              <a:t>artikel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Zorgcontext</a:t>
            </a:r>
            <a:r>
              <a:rPr dirty="0"/>
              <a:t>: https://</a:t>
            </a:r>
            <a:r>
              <a:rPr dirty="0" err="1"/>
              <a:t>www.thuisarts.nl</a:t>
            </a:r>
            <a:r>
              <a:rPr dirty="0"/>
              <a:t>/</a:t>
            </a:r>
            <a:r>
              <a:rPr dirty="0" err="1"/>
              <a:t>onvoldoende</a:t>
            </a:r>
            <a:r>
              <a:rPr dirty="0"/>
              <a:t>-</a:t>
            </a:r>
            <a:r>
              <a:rPr dirty="0" err="1"/>
              <a:t>verklaarde</a:t>
            </a:r>
            <a:r>
              <a:rPr dirty="0"/>
              <a:t>-lichamelijke-</a:t>
            </a:r>
            <a:r>
              <a:rPr dirty="0" err="1"/>
              <a:t>klachten</a:t>
            </a:r>
            <a:r>
              <a:rPr dirty="0"/>
              <a:t>/</a:t>
            </a:r>
            <a:r>
              <a:rPr dirty="0" err="1"/>
              <a:t>ik</a:t>
            </a:r>
            <a:r>
              <a:rPr dirty="0"/>
              <a:t>-</a:t>
            </a:r>
            <a:r>
              <a:rPr dirty="0" err="1"/>
              <a:t>heb</a:t>
            </a:r>
            <a:r>
              <a:rPr dirty="0"/>
              <a:t>-</a:t>
            </a:r>
            <a:r>
              <a:rPr dirty="0" err="1"/>
              <a:t>onvoldoende</a:t>
            </a:r>
            <a:r>
              <a:rPr dirty="0"/>
              <a:t>-</a:t>
            </a:r>
            <a:r>
              <a:rPr dirty="0" err="1"/>
              <a:t>verklaarde</a:t>
            </a:r>
            <a:r>
              <a:rPr dirty="0"/>
              <a:t>-lichamelijke-</a:t>
            </a:r>
            <a:r>
              <a:rPr dirty="0" err="1"/>
              <a:t>klachten</a:t>
            </a:r>
            <a:r>
              <a:rPr dirty="0"/>
              <a:t>-sol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Genesis 2:7 </a:t>
            </a:r>
            <a:r>
              <a:rPr dirty="0" err="1"/>
              <a:t>verbindt</a:t>
            </a:r>
            <a:r>
              <a:rPr dirty="0"/>
              <a:t> de </a:t>
            </a:r>
            <a:r>
              <a:rPr dirty="0" err="1"/>
              <a:t>aarde</a:t>
            </a:r>
            <a:r>
              <a:rPr dirty="0"/>
              <a:t> </a:t>
            </a:r>
            <a:r>
              <a:rPr dirty="0" err="1"/>
              <a:t>waaruit</a:t>
            </a:r>
            <a:r>
              <a:rPr dirty="0"/>
              <a:t> de </a:t>
            </a:r>
            <a:r>
              <a:rPr dirty="0" err="1"/>
              <a:t>mens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 </a:t>
            </a:r>
            <a:r>
              <a:rPr dirty="0" err="1"/>
              <a:t>gevormd</a:t>
            </a:r>
            <a:r>
              <a:rPr dirty="0"/>
              <a:t> met de </a:t>
            </a:r>
            <a:r>
              <a:rPr dirty="0" err="1"/>
              <a:t>levensadem</a:t>
            </a:r>
            <a:r>
              <a:rPr dirty="0"/>
              <a:t> die God </a:t>
            </a:r>
            <a:r>
              <a:rPr dirty="0" err="1"/>
              <a:t>geeft</a:t>
            </a:r>
            <a:r>
              <a:rPr dirty="0"/>
              <a:t>.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leest</a:t>
            </a:r>
            <a:r>
              <a:rPr dirty="0"/>
              <a:t> </a:t>
            </a:r>
            <a:r>
              <a:rPr dirty="0" err="1"/>
              <a:t>dit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aanwijzing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menselijke</a:t>
            </a:r>
            <a:r>
              <a:rPr dirty="0"/>
              <a:t> </a:t>
            </a:r>
            <a:r>
              <a:rPr dirty="0" err="1"/>
              <a:t>eenheid</a:t>
            </a:r>
            <a:r>
              <a:rPr dirty="0"/>
              <a:t>. Ons lichamelijke </a:t>
            </a:r>
            <a:r>
              <a:rPr dirty="0" err="1"/>
              <a:t>bestaan</a:t>
            </a:r>
            <a:r>
              <a:rPr dirty="0"/>
              <a:t> </a:t>
            </a:r>
            <a:r>
              <a:rPr dirty="0" err="1"/>
              <a:t>behoort</a:t>
            </a:r>
            <a:r>
              <a:rPr dirty="0"/>
              <a:t> tot </a:t>
            </a:r>
            <a:r>
              <a:rPr dirty="0" err="1"/>
              <a:t>wie</a:t>
            </a:r>
            <a:r>
              <a:rPr dirty="0"/>
              <a:t> </a:t>
            </a:r>
            <a:r>
              <a:rPr dirty="0" err="1"/>
              <a:t>wij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. </a:t>
            </a:r>
            <a:r>
              <a:rPr dirty="0" err="1"/>
              <a:t>Wij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afhankelijke</a:t>
            </a:r>
            <a:r>
              <a:rPr dirty="0"/>
              <a:t> </a:t>
            </a:r>
            <a:r>
              <a:rPr dirty="0" err="1"/>
              <a:t>schepselen</a:t>
            </a:r>
            <a:r>
              <a:rPr dirty="0"/>
              <a:t> die door God </a:t>
            </a:r>
            <a:r>
              <a:rPr dirty="0" err="1"/>
              <a:t>worden</a:t>
            </a:r>
            <a:r>
              <a:rPr dirty="0"/>
              <a:t> </a:t>
            </a:r>
            <a:r>
              <a:rPr dirty="0" err="1"/>
              <a:t>gekend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Psalm 139 </a:t>
            </a:r>
            <a:r>
              <a:rPr dirty="0" err="1"/>
              <a:t>verwoordt</a:t>
            </a:r>
            <a:r>
              <a:rPr dirty="0"/>
              <a:t> Gods </a:t>
            </a:r>
            <a:r>
              <a:rPr dirty="0" err="1"/>
              <a:t>betrokkenheid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het </a:t>
            </a:r>
            <a:r>
              <a:rPr dirty="0" err="1"/>
              <a:t>menselijke</a:t>
            </a:r>
            <a:r>
              <a:rPr dirty="0"/>
              <a:t> </a:t>
            </a:r>
            <a:r>
              <a:rPr dirty="0" err="1"/>
              <a:t>leven</a:t>
            </a:r>
            <a:r>
              <a:rPr dirty="0"/>
              <a:t>. De tekst </a:t>
            </a:r>
            <a:r>
              <a:rPr dirty="0" err="1"/>
              <a:t>geeft</a:t>
            </a:r>
            <a:r>
              <a:rPr dirty="0"/>
              <a:t> taal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waardigheid</a:t>
            </a:r>
            <a:r>
              <a:rPr dirty="0"/>
              <a:t> en </a:t>
            </a:r>
            <a:r>
              <a:rPr dirty="0" err="1"/>
              <a:t>verwondering</a:t>
            </a:r>
            <a:r>
              <a:rPr dirty="0"/>
              <a:t>, </a:t>
            </a:r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wanneer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beperkingen</a:t>
            </a:r>
            <a:r>
              <a:rPr dirty="0"/>
              <a:t> </a:t>
            </a:r>
            <a:r>
              <a:rPr dirty="0" err="1"/>
              <a:t>ervaart</a:t>
            </a:r>
            <a:r>
              <a:rPr dirty="0"/>
              <a:t>. Die </a:t>
            </a:r>
            <a:r>
              <a:rPr dirty="0" err="1"/>
              <a:t>waardigheid</a:t>
            </a:r>
            <a:r>
              <a:rPr dirty="0"/>
              <a:t> </a:t>
            </a:r>
            <a:r>
              <a:rPr dirty="0" err="1"/>
              <a:t>hangt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van </a:t>
            </a:r>
            <a:r>
              <a:rPr dirty="0" err="1"/>
              <a:t>gezondheid</a:t>
            </a:r>
            <a:r>
              <a:rPr dirty="0"/>
              <a:t> of </a:t>
            </a:r>
            <a:r>
              <a:rPr dirty="0" err="1"/>
              <a:t>zelfstandigheid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De hoop op lichamelijke </a:t>
            </a:r>
            <a:r>
              <a:rPr dirty="0" err="1"/>
              <a:t>opstanding</a:t>
            </a:r>
            <a:r>
              <a:rPr dirty="0"/>
              <a:t> in 1 </a:t>
            </a:r>
            <a:r>
              <a:rPr dirty="0" err="1"/>
              <a:t>Korintiërs</a:t>
            </a:r>
            <a:r>
              <a:rPr dirty="0"/>
              <a:t> 15 </a:t>
            </a:r>
            <a:r>
              <a:rPr dirty="0" err="1"/>
              <a:t>verdiept</a:t>
            </a:r>
            <a:r>
              <a:rPr dirty="0"/>
              <a:t>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lijn</a:t>
            </a:r>
            <a:r>
              <a:rPr dirty="0"/>
              <a:t>. </a:t>
            </a:r>
            <a:r>
              <a:rPr dirty="0" err="1"/>
              <a:t>Christelijke</a:t>
            </a:r>
            <a:r>
              <a:rPr dirty="0"/>
              <a:t> hoop </a:t>
            </a:r>
            <a:r>
              <a:rPr dirty="0" err="1"/>
              <a:t>kijkt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Gods </a:t>
            </a:r>
            <a:r>
              <a:rPr dirty="0" err="1"/>
              <a:t>vernieuwing</a:t>
            </a:r>
            <a:r>
              <a:rPr dirty="0"/>
              <a:t> van de </a:t>
            </a:r>
            <a:r>
              <a:rPr dirty="0" err="1"/>
              <a:t>mens</a:t>
            </a:r>
            <a:r>
              <a:rPr dirty="0"/>
              <a:t>. </a:t>
            </a:r>
            <a:r>
              <a:rPr dirty="0" err="1"/>
              <a:t>Daarom</a:t>
            </a:r>
            <a:r>
              <a:rPr dirty="0"/>
              <a:t> </a:t>
            </a:r>
            <a:r>
              <a:rPr dirty="0" err="1"/>
              <a:t>verdienen</a:t>
            </a:r>
            <a:r>
              <a:rPr dirty="0"/>
              <a:t> het </a:t>
            </a:r>
            <a:r>
              <a:rPr dirty="0" err="1"/>
              <a:t>huidige</a:t>
            </a:r>
            <a:r>
              <a:rPr dirty="0"/>
              <a:t> </a:t>
            </a:r>
            <a:r>
              <a:rPr dirty="0" err="1"/>
              <a:t>lichaam</a:t>
            </a:r>
            <a:r>
              <a:rPr dirty="0"/>
              <a:t> en de concrete </a:t>
            </a:r>
            <a:r>
              <a:rPr dirty="0" err="1"/>
              <a:t>levensomstandigheden</a:t>
            </a:r>
            <a:r>
              <a:rPr dirty="0"/>
              <a:t> </a:t>
            </a:r>
            <a:r>
              <a:rPr dirty="0" err="1"/>
              <a:t>zorg</a:t>
            </a:r>
            <a:r>
              <a:rPr dirty="0"/>
              <a:t>. Binnen </a:t>
            </a:r>
            <a:r>
              <a:rPr dirty="0" err="1"/>
              <a:t>kerken</a:t>
            </a:r>
            <a:r>
              <a:rPr dirty="0"/>
              <a:t> </a:t>
            </a:r>
            <a:r>
              <a:rPr dirty="0" err="1"/>
              <a:t>bestaan</a:t>
            </a:r>
            <a:r>
              <a:rPr dirty="0"/>
              <a:t> </a:t>
            </a:r>
            <a:r>
              <a:rPr dirty="0" err="1"/>
              <a:t>verschillen</a:t>
            </a:r>
            <a:r>
              <a:rPr dirty="0"/>
              <a:t> in de </a:t>
            </a:r>
            <a:r>
              <a:rPr dirty="0" err="1"/>
              <a:t>uitwerking</a:t>
            </a:r>
            <a:r>
              <a:rPr dirty="0"/>
              <a:t> van </a:t>
            </a:r>
            <a:r>
              <a:rPr dirty="0" err="1"/>
              <a:t>ziel</a:t>
            </a:r>
            <a:r>
              <a:rPr dirty="0"/>
              <a:t> en </a:t>
            </a:r>
            <a:r>
              <a:rPr dirty="0" err="1"/>
              <a:t>geest</a:t>
            </a:r>
            <a:r>
              <a:rPr dirty="0"/>
              <a:t>.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presentatie</a:t>
            </a:r>
            <a:r>
              <a:rPr dirty="0"/>
              <a:t> </a:t>
            </a:r>
            <a:r>
              <a:rPr dirty="0" err="1"/>
              <a:t>volgt</a:t>
            </a:r>
            <a:r>
              <a:rPr dirty="0"/>
              <a:t> de </a:t>
            </a:r>
            <a:r>
              <a:rPr dirty="0" err="1"/>
              <a:t>nadruk</a:t>
            </a:r>
            <a:r>
              <a:rPr dirty="0"/>
              <a:t> van het </a:t>
            </a:r>
            <a:r>
              <a:rPr dirty="0" err="1"/>
              <a:t>artikel</a:t>
            </a:r>
            <a:r>
              <a:rPr dirty="0"/>
              <a:t> op de </a:t>
            </a:r>
            <a:r>
              <a:rPr dirty="0" err="1"/>
              <a:t>samenhang</a:t>
            </a:r>
            <a:r>
              <a:rPr dirty="0"/>
              <a:t> van de hele </a:t>
            </a:r>
            <a:r>
              <a:rPr dirty="0" err="1"/>
              <a:t>persoon</a:t>
            </a:r>
            <a:r>
              <a:rPr dirty="0"/>
              <a:t>, </a:t>
            </a:r>
            <a:r>
              <a:rPr dirty="0" err="1"/>
              <a:t>zonder</a:t>
            </a:r>
            <a:r>
              <a:rPr dirty="0"/>
              <a:t> van die </a:t>
            </a:r>
            <a:r>
              <a:rPr dirty="0" err="1"/>
              <a:t>woorden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anatomisch</a:t>
            </a:r>
            <a:r>
              <a:rPr dirty="0"/>
              <a:t> schema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maken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Wat </a:t>
            </a:r>
            <a:r>
              <a:rPr dirty="0" err="1"/>
              <a:t>verandert</a:t>
            </a:r>
            <a:r>
              <a:rPr dirty="0"/>
              <a:t>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mensvisie</a:t>
            </a:r>
            <a:r>
              <a:rPr dirty="0"/>
              <a:t> in je </a:t>
            </a:r>
            <a:r>
              <a:rPr dirty="0" err="1"/>
              <a:t>omgang</a:t>
            </a:r>
            <a:r>
              <a:rPr dirty="0"/>
              <a:t> met </a:t>
            </a:r>
            <a:r>
              <a:rPr dirty="0" err="1"/>
              <a:t>iemand</a:t>
            </a:r>
            <a:r>
              <a:rPr dirty="0"/>
              <a:t> die </a:t>
            </a:r>
            <a:r>
              <a:rPr dirty="0" err="1"/>
              <a:t>langdurig</a:t>
            </a:r>
            <a:r>
              <a:rPr dirty="0"/>
              <a:t> </a:t>
            </a:r>
            <a:r>
              <a:rPr dirty="0" err="1"/>
              <a:t>ziek</a:t>
            </a:r>
            <a:r>
              <a:rPr dirty="0"/>
              <a:t> is?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Genesis 2:7, Psalm 139:13–18, 1 </a:t>
            </a:r>
            <a:r>
              <a:rPr dirty="0" err="1"/>
              <a:t>Korintiërs</a:t>
            </a:r>
            <a:r>
              <a:rPr dirty="0"/>
              <a:t> 15:35–58.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Bijbelse</a:t>
            </a:r>
            <a:r>
              <a:rPr dirty="0"/>
              <a:t> </a:t>
            </a:r>
            <a:r>
              <a:rPr dirty="0" err="1"/>
              <a:t>menswoorden</a:t>
            </a:r>
            <a:r>
              <a:rPr dirty="0"/>
              <a:t> </a:t>
            </a:r>
            <a:r>
              <a:rPr dirty="0" err="1"/>
              <a:t>hebben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breed </a:t>
            </a:r>
            <a:r>
              <a:rPr dirty="0" err="1"/>
              <a:t>betekenisveld</a:t>
            </a:r>
            <a:r>
              <a:rPr dirty="0"/>
              <a:t>. Het hart </a:t>
            </a:r>
            <a:r>
              <a:rPr dirty="0" err="1"/>
              <a:t>verwijst</a:t>
            </a:r>
            <a:r>
              <a:rPr dirty="0"/>
              <a:t> </a:t>
            </a:r>
            <a:r>
              <a:rPr dirty="0" err="1"/>
              <a:t>vaak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de </a:t>
            </a:r>
            <a:r>
              <a:rPr dirty="0" err="1"/>
              <a:t>innerlijke</a:t>
            </a:r>
            <a:r>
              <a:rPr dirty="0"/>
              <a:t> </a:t>
            </a:r>
            <a:r>
              <a:rPr dirty="0" err="1"/>
              <a:t>richting</a:t>
            </a:r>
            <a:r>
              <a:rPr dirty="0"/>
              <a:t> van de </a:t>
            </a:r>
            <a:r>
              <a:rPr dirty="0" err="1"/>
              <a:t>persoon</a:t>
            </a:r>
            <a:r>
              <a:rPr dirty="0"/>
              <a:t>: wat </a:t>
            </a:r>
            <a:r>
              <a:rPr dirty="0" err="1"/>
              <a:t>vertrouwt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, wat </a:t>
            </a:r>
            <a:r>
              <a:rPr dirty="0" err="1"/>
              <a:t>verlangt</a:t>
            </a:r>
            <a:r>
              <a:rPr dirty="0"/>
              <a:t> </a:t>
            </a:r>
            <a:r>
              <a:rPr dirty="0" err="1"/>
              <a:t>hij</a:t>
            </a:r>
            <a:r>
              <a:rPr dirty="0"/>
              <a:t> en hoe </a:t>
            </a:r>
            <a:r>
              <a:rPr dirty="0" err="1"/>
              <a:t>kiest</a:t>
            </a:r>
            <a:r>
              <a:rPr dirty="0"/>
              <a:t> </a:t>
            </a:r>
            <a:r>
              <a:rPr dirty="0" err="1"/>
              <a:t>hij</a:t>
            </a:r>
            <a:r>
              <a:rPr dirty="0"/>
              <a:t>? Ziel </a:t>
            </a:r>
            <a:r>
              <a:rPr dirty="0" err="1"/>
              <a:t>kan</a:t>
            </a:r>
            <a:r>
              <a:rPr dirty="0"/>
              <a:t> het </a:t>
            </a:r>
            <a:r>
              <a:rPr dirty="0" err="1"/>
              <a:t>leven</a:t>
            </a:r>
            <a:r>
              <a:rPr dirty="0"/>
              <a:t> of het </a:t>
            </a:r>
            <a:r>
              <a:rPr dirty="0" err="1"/>
              <a:t>verlangende</a:t>
            </a:r>
            <a:r>
              <a:rPr dirty="0"/>
              <a:t> zelf </a:t>
            </a:r>
            <a:r>
              <a:rPr dirty="0" err="1"/>
              <a:t>aanduiden</a:t>
            </a:r>
            <a:r>
              <a:rPr dirty="0"/>
              <a:t>. </a:t>
            </a:r>
            <a:r>
              <a:rPr dirty="0" err="1"/>
              <a:t>Geest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de </a:t>
            </a:r>
            <a:r>
              <a:rPr dirty="0" err="1"/>
              <a:t>levensadem</a:t>
            </a:r>
            <a:r>
              <a:rPr dirty="0"/>
              <a:t> of </a:t>
            </a:r>
            <a:r>
              <a:rPr dirty="0" err="1"/>
              <a:t>innerlijke</a:t>
            </a:r>
            <a:r>
              <a:rPr dirty="0"/>
              <a:t> </a:t>
            </a:r>
            <a:r>
              <a:rPr dirty="0" err="1"/>
              <a:t>gerichtheid</a:t>
            </a:r>
            <a:r>
              <a:rPr dirty="0"/>
              <a:t> </a:t>
            </a:r>
            <a:r>
              <a:rPr dirty="0" err="1"/>
              <a:t>benoemen</a:t>
            </a:r>
            <a:r>
              <a:rPr dirty="0"/>
              <a:t>. De </a:t>
            </a:r>
            <a:r>
              <a:rPr dirty="0" err="1"/>
              <a:t>betekenis</a:t>
            </a:r>
            <a:r>
              <a:rPr dirty="0"/>
              <a:t> </a:t>
            </a:r>
            <a:r>
              <a:rPr dirty="0" err="1"/>
              <a:t>hangt</a:t>
            </a:r>
            <a:r>
              <a:rPr dirty="0"/>
              <a:t> steeds </a:t>
            </a:r>
            <a:r>
              <a:rPr dirty="0" err="1"/>
              <a:t>af</a:t>
            </a:r>
            <a:r>
              <a:rPr dirty="0"/>
              <a:t> van het </a:t>
            </a:r>
            <a:r>
              <a:rPr dirty="0" err="1"/>
              <a:t>Bijbelgedeelte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Spreuken</a:t>
            </a:r>
            <a:r>
              <a:rPr dirty="0"/>
              <a:t> 4:23 </a:t>
            </a:r>
            <a:r>
              <a:rPr dirty="0" err="1"/>
              <a:t>roept</a:t>
            </a:r>
            <a:r>
              <a:rPr dirty="0"/>
              <a:t> op tot </a:t>
            </a:r>
            <a:r>
              <a:rPr dirty="0" err="1"/>
              <a:t>waakzaamheid</a:t>
            </a:r>
            <a:r>
              <a:rPr dirty="0"/>
              <a:t> over het hart. Marcus 7 </a:t>
            </a:r>
            <a:r>
              <a:rPr dirty="0" err="1"/>
              <a:t>legt</a:t>
            </a:r>
            <a:r>
              <a:rPr dirty="0"/>
              <a:t> </a:t>
            </a:r>
            <a:r>
              <a:rPr dirty="0" err="1"/>
              <a:t>nadruk</a:t>
            </a:r>
            <a:r>
              <a:rPr dirty="0"/>
              <a:t> op de </a:t>
            </a:r>
            <a:r>
              <a:rPr dirty="0" err="1"/>
              <a:t>morele</a:t>
            </a:r>
            <a:r>
              <a:rPr dirty="0"/>
              <a:t> </a:t>
            </a:r>
            <a:r>
              <a:rPr dirty="0" err="1"/>
              <a:t>oorsprong</a:t>
            </a:r>
            <a:r>
              <a:rPr dirty="0"/>
              <a:t> van </a:t>
            </a:r>
            <a:r>
              <a:rPr dirty="0" err="1"/>
              <a:t>woorden</a:t>
            </a:r>
            <a:r>
              <a:rPr dirty="0"/>
              <a:t> en </a:t>
            </a:r>
            <a:r>
              <a:rPr dirty="0" err="1"/>
              <a:t>daden</a:t>
            </a:r>
            <a:r>
              <a:rPr dirty="0"/>
              <a:t>. Psalm 42 </a:t>
            </a:r>
            <a:r>
              <a:rPr dirty="0" err="1"/>
              <a:t>spreekt</a:t>
            </a:r>
            <a:r>
              <a:rPr dirty="0"/>
              <a:t> </a:t>
            </a:r>
            <a:r>
              <a:rPr dirty="0" err="1"/>
              <a:t>vanuit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ziel</a:t>
            </a:r>
            <a:r>
              <a:rPr dirty="0"/>
              <a:t> die </a:t>
            </a:r>
            <a:r>
              <a:rPr dirty="0" err="1"/>
              <a:t>verlangt</a:t>
            </a:r>
            <a:r>
              <a:rPr dirty="0"/>
              <a:t> en </a:t>
            </a:r>
            <a:r>
              <a:rPr dirty="0" err="1"/>
              <a:t>tegelijk</a:t>
            </a:r>
            <a:r>
              <a:rPr dirty="0"/>
              <a:t> </a:t>
            </a:r>
            <a:r>
              <a:rPr dirty="0" err="1"/>
              <a:t>terneergeslagen</a:t>
            </a:r>
            <a:r>
              <a:rPr dirty="0"/>
              <a:t> is.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teksten</a:t>
            </a:r>
            <a:r>
              <a:rPr dirty="0"/>
              <a:t> </a:t>
            </a:r>
            <a:r>
              <a:rPr dirty="0" err="1"/>
              <a:t>belichten</a:t>
            </a:r>
            <a:r>
              <a:rPr dirty="0"/>
              <a:t> </a:t>
            </a:r>
            <a:r>
              <a:rPr dirty="0" err="1"/>
              <a:t>verschillende</a:t>
            </a:r>
            <a:r>
              <a:rPr dirty="0"/>
              <a:t> </a:t>
            </a:r>
            <a:r>
              <a:rPr dirty="0" err="1"/>
              <a:t>ervaringen</a:t>
            </a:r>
            <a:r>
              <a:rPr dirty="0"/>
              <a:t> van </a:t>
            </a:r>
            <a:r>
              <a:rPr dirty="0" err="1"/>
              <a:t>dezelfde</a:t>
            </a:r>
            <a:r>
              <a:rPr dirty="0"/>
              <a:t> </a:t>
            </a:r>
            <a:r>
              <a:rPr dirty="0" err="1"/>
              <a:t>mens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Een pastor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vragen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</a:t>
            </a:r>
            <a:r>
              <a:rPr dirty="0" err="1"/>
              <a:t>overtuigingen</a:t>
            </a:r>
            <a:r>
              <a:rPr dirty="0"/>
              <a:t>, </a:t>
            </a:r>
            <a:r>
              <a:rPr dirty="0" err="1"/>
              <a:t>verlangens</a:t>
            </a:r>
            <a:r>
              <a:rPr dirty="0"/>
              <a:t> en </a:t>
            </a:r>
            <a:r>
              <a:rPr dirty="0" err="1"/>
              <a:t>zorgen</a:t>
            </a:r>
            <a:r>
              <a:rPr dirty="0"/>
              <a:t>. Hij </a:t>
            </a:r>
            <a:r>
              <a:rPr dirty="0" err="1"/>
              <a:t>hoort</a:t>
            </a:r>
            <a:r>
              <a:rPr dirty="0"/>
              <a:t> </a:t>
            </a:r>
            <a:r>
              <a:rPr dirty="0" err="1"/>
              <a:t>daarbij</a:t>
            </a:r>
            <a:r>
              <a:rPr dirty="0"/>
              <a:t> </a:t>
            </a:r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onderzoeken</a:t>
            </a:r>
            <a:r>
              <a:rPr dirty="0"/>
              <a:t> of </a:t>
            </a:r>
            <a:r>
              <a:rPr dirty="0" err="1"/>
              <a:t>vermoeidheid</a:t>
            </a:r>
            <a:r>
              <a:rPr dirty="0"/>
              <a:t>, </a:t>
            </a:r>
            <a:r>
              <a:rPr dirty="0" err="1"/>
              <a:t>onveiligheid</a:t>
            </a:r>
            <a:r>
              <a:rPr dirty="0"/>
              <a:t> of lichamelijke </a:t>
            </a:r>
            <a:r>
              <a:rPr dirty="0" err="1"/>
              <a:t>ziekte</a:t>
            </a:r>
            <a:r>
              <a:rPr dirty="0"/>
              <a:t> het </a:t>
            </a:r>
            <a:r>
              <a:rPr dirty="0" err="1"/>
              <a:t>innerlijk</a:t>
            </a:r>
            <a:r>
              <a:rPr dirty="0"/>
              <a:t> </a:t>
            </a:r>
            <a:r>
              <a:rPr dirty="0" err="1"/>
              <a:t>beïnvloedt</a:t>
            </a:r>
            <a:r>
              <a:rPr dirty="0"/>
              <a:t>. Een </a:t>
            </a:r>
            <a:r>
              <a:rPr dirty="0" err="1"/>
              <a:t>onrustige</a:t>
            </a:r>
            <a:r>
              <a:rPr dirty="0"/>
              <a:t> stemming </a:t>
            </a:r>
            <a:r>
              <a:rPr dirty="0" err="1"/>
              <a:t>bewijst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onrustige</a:t>
            </a:r>
            <a:r>
              <a:rPr dirty="0"/>
              <a:t> </a:t>
            </a:r>
            <a:r>
              <a:rPr dirty="0" err="1"/>
              <a:t>verhouding</a:t>
            </a:r>
            <a:r>
              <a:rPr dirty="0"/>
              <a:t> tot God. De </a:t>
            </a:r>
            <a:r>
              <a:rPr dirty="0" err="1"/>
              <a:t>begrippen</a:t>
            </a:r>
            <a:r>
              <a:rPr dirty="0"/>
              <a:t> </a:t>
            </a:r>
            <a:r>
              <a:rPr dirty="0" err="1"/>
              <a:t>helpen</a:t>
            </a:r>
            <a:r>
              <a:rPr dirty="0"/>
              <a:t> </a:t>
            </a:r>
            <a:r>
              <a:rPr dirty="0" err="1"/>
              <a:t>luisteren</a:t>
            </a:r>
            <a:r>
              <a:rPr dirty="0"/>
              <a:t>, maar </a:t>
            </a:r>
            <a:r>
              <a:rPr dirty="0" err="1"/>
              <a:t>leveren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automatische</a:t>
            </a:r>
            <a:r>
              <a:rPr dirty="0"/>
              <a:t> </a:t>
            </a:r>
            <a:r>
              <a:rPr dirty="0" err="1"/>
              <a:t>verklaring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klachten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Gespreksvraag</a:t>
            </a:r>
            <a:r>
              <a:rPr dirty="0"/>
              <a:t>: Welke </a:t>
            </a:r>
            <a:r>
              <a:rPr dirty="0" err="1"/>
              <a:t>vraag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het hart </a:t>
            </a:r>
            <a:r>
              <a:rPr dirty="0" err="1"/>
              <a:t>helpt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zich</a:t>
            </a:r>
            <a:r>
              <a:rPr dirty="0"/>
              <a:t> </a:t>
            </a:r>
            <a:r>
              <a:rPr dirty="0" err="1"/>
              <a:t>werkelijk</a:t>
            </a:r>
            <a:r>
              <a:rPr dirty="0"/>
              <a:t> </a:t>
            </a:r>
            <a:r>
              <a:rPr dirty="0" err="1"/>
              <a:t>gehoord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voelen</a:t>
            </a:r>
            <a:r>
              <a:rPr dirty="0"/>
              <a:t>?</a:t>
            </a:r>
          </a:p>
          <a:p>
            <a:endParaRPr dirty="0"/>
          </a:p>
          <a:p>
            <a:r>
              <a:rPr dirty="0" err="1"/>
              <a:t>Bijbelgedeelten</a:t>
            </a:r>
            <a:r>
              <a:rPr dirty="0"/>
              <a:t>: </a:t>
            </a:r>
            <a:r>
              <a:rPr dirty="0" err="1"/>
              <a:t>Spreuken</a:t>
            </a:r>
            <a:r>
              <a:rPr dirty="0"/>
              <a:t> 4:23, Marcus 7:20–23, Psalm 42.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Johannes 1:14 </a:t>
            </a:r>
            <a:r>
              <a:rPr dirty="0" err="1"/>
              <a:t>belijdt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het </a:t>
            </a:r>
            <a:r>
              <a:rPr dirty="0" err="1"/>
              <a:t>Woord</a:t>
            </a:r>
            <a:r>
              <a:rPr dirty="0"/>
              <a:t> </a:t>
            </a:r>
            <a:r>
              <a:rPr dirty="0" err="1"/>
              <a:t>vlees</a:t>
            </a:r>
            <a:r>
              <a:rPr dirty="0"/>
              <a:t> is </a:t>
            </a:r>
            <a:r>
              <a:rPr dirty="0" err="1"/>
              <a:t>geworden</a:t>
            </a:r>
            <a:r>
              <a:rPr dirty="0"/>
              <a:t>. Jezus </a:t>
            </a:r>
            <a:r>
              <a:rPr dirty="0" err="1"/>
              <a:t>kent</a:t>
            </a:r>
            <a:r>
              <a:rPr dirty="0"/>
              <a:t> de </a:t>
            </a:r>
            <a:r>
              <a:rPr dirty="0" err="1"/>
              <a:t>kwetsbaarheid</a:t>
            </a:r>
            <a:r>
              <a:rPr dirty="0"/>
              <a:t> van het </a:t>
            </a:r>
            <a:r>
              <a:rPr dirty="0" err="1"/>
              <a:t>menselijke</a:t>
            </a:r>
            <a:r>
              <a:rPr dirty="0"/>
              <a:t> </a:t>
            </a:r>
            <a:r>
              <a:rPr dirty="0" err="1"/>
              <a:t>bestaan</a:t>
            </a:r>
            <a:r>
              <a:rPr dirty="0"/>
              <a:t>.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verbindt</a:t>
            </a:r>
            <a:r>
              <a:rPr dirty="0"/>
              <a:t> </a:t>
            </a:r>
            <a:r>
              <a:rPr dirty="0" err="1"/>
              <a:t>dit</a:t>
            </a:r>
            <a:r>
              <a:rPr dirty="0"/>
              <a:t> met de </a:t>
            </a:r>
            <a:r>
              <a:rPr dirty="0" err="1"/>
              <a:t>betekenis</a:t>
            </a:r>
            <a:r>
              <a:rPr dirty="0"/>
              <a:t> van lichamelijke </a:t>
            </a:r>
            <a:r>
              <a:rPr dirty="0" err="1"/>
              <a:t>zorg</a:t>
            </a:r>
            <a:r>
              <a:rPr dirty="0"/>
              <a:t>: </a:t>
            </a:r>
            <a:r>
              <a:rPr dirty="0" err="1"/>
              <a:t>lichamelijkheid</a:t>
            </a:r>
            <a:r>
              <a:rPr dirty="0"/>
              <a:t> </a:t>
            </a:r>
            <a:r>
              <a:rPr dirty="0" err="1"/>
              <a:t>doet</a:t>
            </a:r>
            <a:r>
              <a:rPr dirty="0"/>
              <a:t> </a:t>
            </a:r>
            <a:r>
              <a:rPr dirty="0" err="1"/>
              <a:t>ertoe</a:t>
            </a:r>
            <a:r>
              <a:rPr dirty="0"/>
              <a:t> in Gods </a:t>
            </a:r>
            <a:r>
              <a:rPr dirty="0" err="1"/>
              <a:t>omgang</a:t>
            </a:r>
            <a:r>
              <a:rPr dirty="0"/>
              <a:t> met </a:t>
            </a:r>
            <a:r>
              <a:rPr dirty="0" err="1"/>
              <a:t>mensen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In 1 </a:t>
            </a:r>
            <a:r>
              <a:rPr dirty="0" err="1"/>
              <a:t>Korintiërs</a:t>
            </a:r>
            <a:r>
              <a:rPr dirty="0"/>
              <a:t> 6 </a:t>
            </a:r>
            <a:r>
              <a:rPr dirty="0" err="1"/>
              <a:t>spreekt</a:t>
            </a:r>
            <a:r>
              <a:rPr dirty="0"/>
              <a:t> Paulus over het </a:t>
            </a:r>
            <a:r>
              <a:rPr dirty="0" err="1"/>
              <a:t>lichaam</a:t>
            </a:r>
            <a:r>
              <a:rPr dirty="0"/>
              <a:t> en de </a:t>
            </a:r>
            <a:r>
              <a:rPr dirty="0" err="1"/>
              <a:t>Heilige</a:t>
            </a:r>
            <a:r>
              <a:rPr dirty="0"/>
              <a:t> </a:t>
            </a:r>
            <a:r>
              <a:rPr dirty="0" err="1"/>
              <a:t>Geest</a:t>
            </a:r>
            <a:r>
              <a:rPr dirty="0"/>
              <a:t> in de context van </a:t>
            </a:r>
            <a:r>
              <a:rPr dirty="0" err="1"/>
              <a:t>seksuele</a:t>
            </a:r>
            <a:r>
              <a:rPr dirty="0"/>
              <a:t> </a:t>
            </a:r>
            <a:r>
              <a:rPr dirty="0" err="1"/>
              <a:t>ethiek</a:t>
            </a:r>
            <a:r>
              <a:rPr dirty="0"/>
              <a:t>.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trekt</a:t>
            </a:r>
            <a:r>
              <a:rPr dirty="0"/>
              <a:t> </a:t>
            </a:r>
            <a:r>
              <a:rPr dirty="0" err="1"/>
              <a:t>daaruit</a:t>
            </a:r>
            <a:r>
              <a:rPr dirty="0"/>
              <a:t> </a:t>
            </a:r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bredere</a:t>
            </a:r>
            <a:r>
              <a:rPr dirty="0"/>
              <a:t> pastorale </a:t>
            </a:r>
            <a:r>
              <a:rPr dirty="0" err="1"/>
              <a:t>toepassing</a:t>
            </a:r>
            <a:r>
              <a:rPr dirty="0"/>
              <a:t>: </a:t>
            </a:r>
            <a:r>
              <a:rPr dirty="0" err="1"/>
              <a:t>ontvang</a:t>
            </a:r>
            <a:r>
              <a:rPr dirty="0"/>
              <a:t> het </a:t>
            </a:r>
            <a:r>
              <a:rPr dirty="0" err="1"/>
              <a:t>lichaam</a:t>
            </a:r>
            <a:r>
              <a:rPr dirty="0"/>
              <a:t> met </a:t>
            </a:r>
            <a:r>
              <a:rPr dirty="0" err="1"/>
              <a:t>verantwoordelijkheid</a:t>
            </a:r>
            <a:r>
              <a:rPr dirty="0"/>
              <a:t>. </a:t>
            </a:r>
            <a:r>
              <a:rPr dirty="0" err="1"/>
              <a:t>Romeinen</a:t>
            </a:r>
            <a:r>
              <a:rPr dirty="0"/>
              <a:t> 12:1 </a:t>
            </a:r>
            <a:r>
              <a:rPr dirty="0" err="1"/>
              <a:t>verbindt</a:t>
            </a:r>
            <a:r>
              <a:rPr dirty="0"/>
              <a:t> het lichamelijke </a:t>
            </a:r>
            <a:r>
              <a:rPr dirty="0" err="1"/>
              <a:t>leven</a:t>
            </a:r>
            <a:r>
              <a:rPr dirty="0"/>
              <a:t> met </a:t>
            </a:r>
            <a:r>
              <a:rPr dirty="0" err="1"/>
              <a:t>dienst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God. Goede </a:t>
            </a:r>
            <a:r>
              <a:rPr dirty="0" err="1"/>
              <a:t>zelfzorg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die </a:t>
            </a:r>
            <a:r>
              <a:rPr dirty="0" err="1"/>
              <a:t>dienst</a:t>
            </a:r>
            <a:r>
              <a:rPr dirty="0"/>
              <a:t> </a:t>
            </a:r>
            <a:r>
              <a:rPr dirty="0" err="1"/>
              <a:t>ondersteunen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Dat </a:t>
            </a:r>
            <a:r>
              <a:rPr dirty="0" err="1"/>
              <a:t>vraagt</a:t>
            </a:r>
            <a:r>
              <a:rPr dirty="0"/>
              <a:t> aandacht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reële</a:t>
            </a:r>
            <a:r>
              <a:rPr dirty="0"/>
              <a:t> </a:t>
            </a:r>
            <a:r>
              <a:rPr dirty="0" err="1"/>
              <a:t>grenzen</a:t>
            </a:r>
            <a:r>
              <a:rPr dirty="0"/>
              <a:t>. </a:t>
            </a:r>
            <a:r>
              <a:rPr dirty="0" err="1"/>
              <a:t>Iemand</a:t>
            </a:r>
            <a:r>
              <a:rPr dirty="0"/>
              <a:t> 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chronische</a:t>
            </a:r>
            <a:r>
              <a:rPr dirty="0"/>
              <a:t> </a:t>
            </a:r>
            <a:r>
              <a:rPr dirty="0" err="1"/>
              <a:t>ziekte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God </a:t>
            </a:r>
            <a:r>
              <a:rPr dirty="0" err="1"/>
              <a:t>dienen</a:t>
            </a:r>
            <a:r>
              <a:rPr dirty="0"/>
              <a:t> </a:t>
            </a:r>
            <a:r>
              <a:rPr dirty="0" err="1"/>
              <a:t>terwijl</a:t>
            </a:r>
            <a:r>
              <a:rPr dirty="0"/>
              <a:t> </a:t>
            </a:r>
            <a:r>
              <a:rPr dirty="0" err="1"/>
              <a:t>hij</a:t>
            </a:r>
            <a:r>
              <a:rPr dirty="0"/>
              <a:t> </a:t>
            </a:r>
            <a:r>
              <a:rPr dirty="0" err="1"/>
              <a:t>veel</a:t>
            </a:r>
            <a:r>
              <a:rPr dirty="0"/>
              <a:t> rust of </a:t>
            </a:r>
            <a:r>
              <a:rPr dirty="0" err="1"/>
              <a:t>hulp</a:t>
            </a:r>
            <a:r>
              <a:rPr dirty="0"/>
              <a:t> </a:t>
            </a:r>
            <a:r>
              <a:rPr dirty="0" err="1"/>
              <a:t>nodig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.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waarde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gemeten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belastbaarheid</a:t>
            </a:r>
            <a:r>
              <a:rPr dirty="0"/>
              <a:t>. </a:t>
            </a:r>
            <a:r>
              <a:rPr dirty="0" err="1"/>
              <a:t>Gezondheid</a:t>
            </a:r>
            <a:r>
              <a:rPr dirty="0"/>
              <a:t> mag </a:t>
            </a:r>
            <a:r>
              <a:rPr dirty="0" err="1"/>
              <a:t>daarom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nieuwe</a:t>
            </a:r>
            <a:r>
              <a:rPr dirty="0"/>
              <a:t> </a:t>
            </a:r>
            <a:r>
              <a:rPr dirty="0" err="1"/>
              <a:t>geestelijke</a:t>
            </a:r>
            <a:r>
              <a:rPr dirty="0"/>
              <a:t> </a:t>
            </a:r>
            <a:r>
              <a:rPr dirty="0" err="1"/>
              <a:t>prestatie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. Wie </a:t>
            </a:r>
            <a:r>
              <a:rPr dirty="0" err="1"/>
              <a:t>grenzen</a:t>
            </a:r>
            <a:r>
              <a:rPr dirty="0"/>
              <a:t> </a:t>
            </a:r>
            <a:r>
              <a:rPr dirty="0" err="1"/>
              <a:t>erkent</a:t>
            </a:r>
            <a:r>
              <a:rPr dirty="0"/>
              <a:t> of </a:t>
            </a:r>
            <a:r>
              <a:rPr dirty="0" err="1"/>
              <a:t>behandeling</a:t>
            </a:r>
            <a:r>
              <a:rPr dirty="0"/>
              <a:t> </a:t>
            </a:r>
            <a:r>
              <a:rPr dirty="0" err="1"/>
              <a:t>zoekt</a:t>
            </a:r>
            <a:r>
              <a:rPr dirty="0"/>
              <a:t>,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juist</a:t>
            </a:r>
            <a:r>
              <a:rPr dirty="0"/>
              <a:t> </a:t>
            </a:r>
            <a:r>
              <a:rPr dirty="0" err="1"/>
              <a:t>gehoor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de </a:t>
            </a:r>
            <a:r>
              <a:rPr dirty="0" err="1"/>
              <a:t>zorg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wat God hem </a:t>
            </a:r>
            <a:r>
              <a:rPr dirty="0" err="1"/>
              <a:t>heeft</a:t>
            </a:r>
            <a:r>
              <a:rPr dirty="0"/>
              <a:t> </a:t>
            </a:r>
            <a:r>
              <a:rPr dirty="0" err="1"/>
              <a:t>toevertrouwd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</a:t>
            </a:r>
            <a:r>
              <a:rPr dirty="0" err="1"/>
              <a:t>Wanneer</a:t>
            </a:r>
            <a:r>
              <a:rPr dirty="0"/>
              <a:t> </a:t>
            </a:r>
            <a:r>
              <a:rPr dirty="0" err="1"/>
              <a:t>ervaar</a:t>
            </a:r>
            <a:r>
              <a:rPr dirty="0"/>
              <a:t> je </a:t>
            </a:r>
            <a:r>
              <a:rPr dirty="0" err="1"/>
              <a:t>zelfzorg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verantwoordelijkheid</a:t>
            </a:r>
            <a:r>
              <a:rPr dirty="0"/>
              <a:t>, en </a:t>
            </a:r>
            <a:r>
              <a:rPr dirty="0" err="1"/>
              <a:t>wanneer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prestatiedruk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Johannes 1:14, 1 </a:t>
            </a:r>
            <a:r>
              <a:rPr dirty="0" err="1"/>
              <a:t>Korintiërs</a:t>
            </a:r>
            <a:r>
              <a:rPr dirty="0"/>
              <a:t> 6:19–20, </a:t>
            </a:r>
            <a:r>
              <a:rPr dirty="0" err="1"/>
              <a:t>Romeinen</a:t>
            </a:r>
            <a:r>
              <a:rPr dirty="0"/>
              <a:t> 12:1.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De </a:t>
            </a:r>
            <a:r>
              <a:rPr dirty="0" err="1"/>
              <a:t>Psalmen</a:t>
            </a:r>
            <a:r>
              <a:rPr dirty="0"/>
              <a:t> </a:t>
            </a:r>
            <a:r>
              <a:rPr dirty="0" err="1"/>
              <a:t>bieden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breed </a:t>
            </a:r>
            <a:r>
              <a:rPr dirty="0" err="1"/>
              <a:t>gebedsvocabulaire</a:t>
            </a:r>
            <a:r>
              <a:rPr dirty="0"/>
              <a:t>. </a:t>
            </a:r>
            <a:r>
              <a:rPr dirty="0" err="1"/>
              <a:t>Verlangen</a:t>
            </a:r>
            <a:r>
              <a:rPr dirty="0"/>
              <a:t>, </a:t>
            </a:r>
            <a:r>
              <a:rPr dirty="0" err="1"/>
              <a:t>verlatenheid</a:t>
            </a:r>
            <a:r>
              <a:rPr dirty="0"/>
              <a:t>, </a:t>
            </a:r>
            <a:r>
              <a:rPr dirty="0" err="1"/>
              <a:t>verdriet</a:t>
            </a:r>
            <a:r>
              <a:rPr dirty="0"/>
              <a:t> en </a:t>
            </a:r>
            <a:r>
              <a:rPr dirty="0" err="1"/>
              <a:t>vertrouwen</a:t>
            </a:r>
            <a:r>
              <a:rPr dirty="0"/>
              <a:t> kunnen in </a:t>
            </a:r>
            <a:r>
              <a:rPr dirty="0" err="1"/>
              <a:t>hetzelfde</a:t>
            </a:r>
            <a:r>
              <a:rPr dirty="0"/>
              <a:t> gebed </a:t>
            </a:r>
            <a:r>
              <a:rPr dirty="0" err="1"/>
              <a:t>voorkomen</a:t>
            </a:r>
            <a:r>
              <a:rPr dirty="0"/>
              <a:t>. Psalm 42 </a:t>
            </a:r>
            <a:r>
              <a:rPr dirty="0" err="1"/>
              <a:t>laat</a:t>
            </a:r>
            <a:r>
              <a:rPr dirty="0"/>
              <a:t> </a:t>
            </a:r>
            <a:r>
              <a:rPr dirty="0" err="1"/>
              <a:t>zien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de </a:t>
            </a:r>
            <a:r>
              <a:rPr dirty="0" err="1"/>
              <a:t>dichter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neergebogen</a:t>
            </a:r>
            <a:r>
              <a:rPr dirty="0"/>
              <a:t> </a:t>
            </a:r>
            <a:r>
              <a:rPr dirty="0" err="1"/>
              <a:t>ziel</a:t>
            </a:r>
            <a:r>
              <a:rPr dirty="0"/>
              <a:t> </a:t>
            </a:r>
            <a:r>
              <a:rPr dirty="0" err="1"/>
              <a:t>aanspreekt</a:t>
            </a:r>
            <a:r>
              <a:rPr dirty="0"/>
              <a:t> en </a:t>
            </a:r>
            <a:r>
              <a:rPr dirty="0" err="1"/>
              <a:t>tegelijk</a:t>
            </a:r>
            <a:r>
              <a:rPr dirty="0"/>
              <a:t> </a:t>
            </a:r>
            <a:r>
              <a:rPr dirty="0" err="1"/>
              <a:t>blijft</a:t>
            </a:r>
            <a:r>
              <a:rPr dirty="0"/>
              <a:t> </a:t>
            </a:r>
            <a:r>
              <a:rPr dirty="0" err="1"/>
              <a:t>verlangen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God. Zo </a:t>
            </a:r>
            <a:r>
              <a:rPr dirty="0" err="1"/>
              <a:t>ontstaat</a:t>
            </a:r>
            <a:r>
              <a:rPr dirty="0"/>
              <a:t> </a:t>
            </a:r>
            <a:r>
              <a:rPr dirty="0" err="1"/>
              <a:t>ruimte</a:t>
            </a:r>
            <a:r>
              <a:rPr dirty="0"/>
              <a:t> om </a:t>
            </a:r>
            <a:r>
              <a:rPr dirty="0" err="1"/>
              <a:t>emoties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benoemen</a:t>
            </a:r>
            <a:r>
              <a:rPr dirty="0"/>
              <a:t> </a:t>
            </a:r>
            <a:r>
              <a:rPr dirty="0" err="1"/>
              <a:t>zonder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zij</a:t>
            </a:r>
            <a:r>
              <a:rPr dirty="0"/>
              <a:t> het </a:t>
            </a:r>
            <a:r>
              <a:rPr dirty="0" err="1"/>
              <a:t>laatste</a:t>
            </a:r>
            <a:r>
              <a:rPr dirty="0"/>
              <a:t> </a:t>
            </a:r>
            <a:r>
              <a:rPr dirty="0" err="1"/>
              <a:t>woord</a:t>
            </a:r>
            <a:r>
              <a:rPr dirty="0"/>
              <a:t> </a:t>
            </a:r>
            <a:r>
              <a:rPr dirty="0" err="1"/>
              <a:t>hoeven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hebben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Gevoelens</a:t>
            </a:r>
            <a:r>
              <a:rPr dirty="0"/>
              <a:t> </a:t>
            </a:r>
            <a:r>
              <a:rPr dirty="0" err="1"/>
              <a:t>verdienen</a:t>
            </a:r>
            <a:r>
              <a:rPr dirty="0"/>
              <a:t> aandacht, maar </a:t>
            </a:r>
            <a:r>
              <a:rPr dirty="0" err="1"/>
              <a:t>hun</a:t>
            </a:r>
            <a:r>
              <a:rPr dirty="0"/>
              <a:t> </a:t>
            </a:r>
            <a:r>
              <a:rPr dirty="0" err="1"/>
              <a:t>interpretatie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veranderen</a:t>
            </a:r>
            <a:r>
              <a:rPr dirty="0"/>
              <a:t>.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zich</a:t>
            </a:r>
            <a:r>
              <a:rPr dirty="0"/>
              <a:t> </a:t>
            </a:r>
            <a:r>
              <a:rPr dirty="0" err="1"/>
              <a:t>verlaten</a:t>
            </a:r>
            <a:r>
              <a:rPr dirty="0"/>
              <a:t> </a:t>
            </a:r>
            <a:r>
              <a:rPr dirty="0" err="1"/>
              <a:t>voelen</a:t>
            </a:r>
            <a:r>
              <a:rPr dirty="0"/>
              <a:t> </a:t>
            </a:r>
            <a:r>
              <a:rPr dirty="0" err="1"/>
              <a:t>terwijl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ander</a:t>
            </a:r>
            <a:r>
              <a:rPr dirty="0"/>
              <a:t> </a:t>
            </a:r>
            <a:r>
              <a:rPr dirty="0" err="1"/>
              <a:t>bereid</a:t>
            </a:r>
            <a:r>
              <a:rPr dirty="0"/>
              <a:t> is </a:t>
            </a:r>
            <a:r>
              <a:rPr dirty="0" err="1"/>
              <a:t>dichtbij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. Ook lichamelijke </a:t>
            </a:r>
            <a:r>
              <a:rPr dirty="0" err="1"/>
              <a:t>uitputting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het </a:t>
            </a:r>
            <a:r>
              <a:rPr dirty="0" err="1"/>
              <a:t>ervaren</a:t>
            </a:r>
            <a:r>
              <a:rPr dirty="0"/>
              <a:t> </a:t>
            </a:r>
            <a:r>
              <a:rPr dirty="0" err="1"/>
              <a:t>vertrouwen</a:t>
            </a:r>
            <a:r>
              <a:rPr dirty="0"/>
              <a:t> </a:t>
            </a:r>
            <a:r>
              <a:rPr dirty="0" err="1"/>
              <a:t>verkleinen</a:t>
            </a:r>
            <a:r>
              <a:rPr dirty="0"/>
              <a:t>. Een pastor </a:t>
            </a:r>
            <a:r>
              <a:rPr dirty="0" err="1"/>
              <a:t>helpt</a:t>
            </a:r>
            <a:r>
              <a:rPr dirty="0"/>
              <a:t> </a:t>
            </a:r>
            <a:r>
              <a:rPr dirty="0" err="1"/>
              <a:t>daarom</a:t>
            </a:r>
            <a:r>
              <a:rPr dirty="0"/>
              <a:t> </a:t>
            </a:r>
            <a:r>
              <a:rPr dirty="0" err="1"/>
              <a:t>zowel</a:t>
            </a:r>
            <a:r>
              <a:rPr dirty="0"/>
              <a:t> de </a:t>
            </a:r>
            <a:r>
              <a:rPr dirty="0" err="1"/>
              <a:t>emotie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de </a:t>
            </a:r>
            <a:r>
              <a:rPr dirty="0" err="1"/>
              <a:t>omstandigheden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onderzoeken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Een </a:t>
            </a:r>
            <a:r>
              <a:rPr dirty="0" err="1"/>
              <a:t>eenvoudige</a:t>
            </a:r>
            <a:r>
              <a:rPr dirty="0"/>
              <a:t> </a:t>
            </a:r>
            <a:r>
              <a:rPr dirty="0" err="1"/>
              <a:t>oefening</a:t>
            </a:r>
            <a:r>
              <a:rPr dirty="0"/>
              <a:t> is </a:t>
            </a:r>
            <a:r>
              <a:rPr dirty="0" err="1"/>
              <a:t>een</a:t>
            </a:r>
            <a:r>
              <a:rPr dirty="0"/>
              <a:t> psalm </a:t>
            </a:r>
            <a:r>
              <a:rPr dirty="0" err="1"/>
              <a:t>langzaam</a:t>
            </a:r>
            <a:r>
              <a:rPr dirty="0"/>
              <a:t> </a:t>
            </a:r>
            <a:r>
              <a:rPr dirty="0" err="1"/>
              <a:t>lezen</a:t>
            </a:r>
            <a:r>
              <a:rPr dirty="0"/>
              <a:t> en </a:t>
            </a:r>
            <a:r>
              <a:rPr dirty="0" err="1"/>
              <a:t>één</a:t>
            </a:r>
            <a:r>
              <a:rPr dirty="0"/>
              <a:t> </a:t>
            </a:r>
            <a:r>
              <a:rPr dirty="0" err="1"/>
              <a:t>woord</a:t>
            </a:r>
            <a:r>
              <a:rPr dirty="0"/>
              <a:t> </a:t>
            </a:r>
            <a:r>
              <a:rPr dirty="0" err="1"/>
              <a:t>kiezen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het eigen </a:t>
            </a:r>
            <a:r>
              <a:rPr dirty="0" err="1"/>
              <a:t>leven</a:t>
            </a:r>
            <a:r>
              <a:rPr dirty="0"/>
              <a:t> past. </a:t>
            </a:r>
            <a:r>
              <a:rPr dirty="0" err="1"/>
              <a:t>Daarna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woord</a:t>
            </a:r>
            <a:r>
              <a:rPr dirty="0"/>
              <a:t> in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kort</a:t>
            </a:r>
            <a:r>
              <a:rPr dirty="0"/>
              <a:t> gebed </a:t>
            </a:r>
            <a:r>
              <a:rPr dirty="0" err="1"/>
              <a:t>gebruiken</a:t>
            </a:r>
            <a:r>
              <a:rPr dirty="0"/>
              <a:t>. </a:t>
            </a:r>
            <a:r>
              <a:rPr dirty="0" err="1"/>
              <a:t>Dwing</a:t>
            </a:r>
            <a:r>
              <a:rPr dirty="0"/>
              <a:t> </a:t>
            </a:r>
            <a:r>
              <a:rPr dirty="0" err="1"/>
              <a:t>niemand</a:t>
            </a:r>
            <a:r>
              <a:rPr dirty="0"/>
              <a:t> tot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positief</a:t>
            </a:r>
            <a:r>
              <a:rPr dirty="0"/>
              <a:t> slot. </a:t>
            </a:r>
            <a:r>
              <a:rPr dirty="0" err="1"/>
              <a:t>Romeinen</a:t>
            </a:r>
            <a:r>
              <a:rPr dirty="0"/>
              <a:t> 12:15 </a:t>
            </a:r>
            <a:r>
              <a:rPr dirty="0" err="1"/>
              <a:t>nodigt</a:t>
            </a:r>
            <a:r>
              <a:rPr dirty="0"/>
              <a:t> de </a:t>
            </a:r>
            <a:r>
              <a:rPr dirty="0" err="1"/>
              <a:t>gemeente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om met </a:t>
            </a:r>
            <a:r>
              <a:rPr dirty="0" err="1"/>
              <a:t>verdrietige</a:t>
            </a:r>
            <a:r>
              <a:rPr dirty="0"/>
              <a:t> </a:t>
            </a:r>
            <a:r>
              <a:rPr dirty="0" err="1"/>
              <a:t>mensen</a:t>
            </a:r>
            <a:r>
              <a:rPr dirty="0"/>
              <a:t> mee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huilen</a:t>
            </a:r>
            <a:r>
              <a:rPr dirty="0"/>
              <a:t>. Soms is </a:t>
            </a:r>
            <a:r>
              <a:rPr dirty="0" err="1"/>
              <a:t>gezamenlijk</a:t>
            </a:r>
            <a:r>
              <a:rPr dirty="0"/>
              <a:t> </a:t>
            </a:r>
            <a:r>
              <a:rPr dirty="0" err="1"/>
              <a:t>zwijgen</a:t>
            </a:r>
            <a:r>
              <a:rPr dirty="0"/>
              <a:t> het </a:t>
            </a:r>
            <a:r>
              <a:rPr dirty="0" err="1"/>
              <a:t>passende</a:t>
            </a:r>
            <a:r>
              <a:rPr dirty="0"/>
              <a:t> </a:t>
            </a:r>
            <a:r>
              <a:rPr dirty="0" err="1"/>
              <a:t>antwoord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Welke psalm </a:t>
            </a:r>
            <a:r>
              <a:rPr dirty="0" err="1"/>
              <a:t>geeft</a:t>
            </a:r>
            <a:r>
              <a:rPr dirty="0"/>
              <a:t> </a:t>
            </a:r>
            <a:r>
              <a:rPr dirty="0" err="1"/>
              <a:t>woorden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iets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je </a:t>
            </a:r>
            <a:r>
              <a:rPr dirty="0" err="1"/>
              <a:t>moeilijk</a:t>
            </a:r>
            <a:r>
              <a:rPr dirty="0"/>
              <a:t> zelf </a:t>
            </a:r>
            <a:r>
              <a:rPr dirty="0" err="1"/>
              <a:t>kunt</a:t>
            </a:r>
            <a:r>
              <a:rPr dirty="0"/>
              <a:t> </a:t>
            </a:r>
            <a:r>
              <a:rPr dirty="0" err="1"/>
              <a:t>zeggen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Psalm 42–43, Psalm 56, </a:t>
            </a:r>
            <a:r>
              <a:rPr dirty="0" err="1"/>
              <a:t>Romeinen</a:t>
            </a:r>
            <a:r>
              <a:rPr dirty="0"/>
              <a:t> 12:15.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9, 15–16.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Spreuken</a:t>
            </a:r>
            <a:r>
              <a:rPr dirty="0"/>
              <a:t> </a:t>
            </a:r>
            <a:r>
              <a:rPr dirty="0" err="1"/>
              <a:t>gebruikt</a:t>
            </a:r>
            <a:r>
              <a:rPr dirty="0"/>
              <a:t> concrete lichamelijke </a:t>
            </a:r>
            <a:r>
              <a:rPr dirty="0" err="1"/>
              <a:t>beelden</a:t>
            </a:r>
            <a:r>
              <a:rPr dirty="0"/>
              <a:t> om </a:t>
            </a:r>
            <a:r>
              <a:rPr dirty="0" err="1"/>
              <a:t>levenswijsheid</a:t>
            </a:r>
            <a:r>
              <a:rPr dirty="0"/>
              <a:t> over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dragen</a:t>
            </a:r>
            <a:r>
              <a:rPr dirty="0"/>
              <a:t>. Een </a:t>
            </a:r>
            <a:r>
              <a:rPr dirty="0" err="1"/>
              <a:t>kalm</a:t>
            </a:r>
            <a:r>
              <a:rPr dirty="0"/>
              <a:t> hart </a:t>
            </a:r>
            <a:r>
              <a:rPr dirty="0" err="1"/>
              <a:t>wordt</a:t>
            </a:r>
            <a:r>
              <a:rPr dirty="0"/>
              <a:t> </a:t>
            </a:r>
            <a:r>
              <a:rPr dirty="0" err="1"/>
              <a:t>verbonden</a:t>
            </a:r>
            <a:r>
              <a:rPr dirty="0"/>
              <a:t> met </a:t>
            </a:r>
            <a:r>
              <a:rPr dirty="0" err="1"/>
              <a:t>leven</a:t>
            </a:r>
            <a:r>
              <a:rPr dirty="0"/>
              <a:t>, </a:t>
            </a:r>
            <a:r>
              <a:rPr dirty="0" err="1"/>
              <a:t>vriendelijke</a:t>
            </a:r>
            <a:r>
              <a:rPr dirty="0"/>
              <a:t> </a:t>
            </a:r>
            <a:r>
              <a:rPr dirty="0" err="1"/>
              <a:t>woorden</a:t>
            </a:r>
            <a:r>
              <a:rPr dirty="0"/>
              <a:t> met </a:t>
            </a:r>
            <a:r>
              <a:rPr dirty="0" err="1"/>
              <a:t>genezing</a:t>
            </a:r>
            <a:r>
              <a:rPr dirty="0"/>
              <a:t> en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verslagen</a:t>
            </a:r>
            <a:r>
              <a:rPr dirty="0"/>
              <a:t> </a:t>
            </a:r>
            <a:r>
              <a:rPr dirty="0" err="1"/>
              <a:t>geest</a:t>
            </a:r>
            <a:r>
              <a:rPr dirty="0"/>
              <a:t> met </a:t>
            </a:r>
            <a:r>
              <a:rPr dirty="0" err="1"/>
              <a:t>verdorrend</a:t>
            </a:r>
            <a:r>
              <a:rPr dirty="0"/>
              <a:t> </a:t>
            </a:r>
            <a:r>
              <a:rPr dirty="0" err="1"/>
              <a:t>gebeente</a:t>
            </a:r>
            <a:r>
              <a:rPr dirty="0"/>
              <a:t>. Het </a:t>
            </a:r>
            <a:r>
              <a:rPr dirty="0" err="1"/>
              <a:t>gebeente</a:t>
            </a:r>
            <a:r>
              <a:rPr dirty="0"/>
              <a:t> </a:t>
            </a:r>
            <a:r>
              <a:rPr dirty="0" err="1"/>
              <a:t>verbeeldt</a:t>
            </a:r>
            <a:r>
              <a:rPr dirty="0"/>
              <a:t> </a:t>
            </a:r>
            <a:r>
              <a:rPr dirty="0" err="1"/>
              <a:t>hier</a:t>
            </a:r>
            <a:r>
              <a:rPr dirty="0"/>
              <a:t> </a:t>
            </a:r>
            <a:r>
              <a:rPr dirty="0" err="1"/>
              <a:t>diepe</a:t>
            </a:r>
            <a:r>
              <a:rPr dirty="0"/>
              <a:t> lichamelijke kracht. De tekst is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uitspraak</a:t>
            </a:r>
            <a:r>
              <a:rPr dirty="0"/>
              <a:t> over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specifieke</a:t>
            </a:r>
            <a:r>
              <a:rPr dirty="0"/>
              <a:t> </a:t>
            </a:r>
            <a:r>
              <a:rPr dirty="0" err="1"/>
              <a:t>botziekte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De </a:t>
            </a:r>
            <a:r>
              <a:rPr dirty="0" err="1"/>
              <a:t>wijsheid</a:t>
            </a:r>
            <a:r>
              <a:rPr dirty="0"/>
              <a:t> maakt </a:t>
            </a:r>
            <a:r>
              <a:rPr dirty="0" err="1"/>
              <a:t>ons</a:t>
            </a:r>
            <a:r>
              <a:rPr dirty="0"/>
              <a:t> </a:t>
            </a:r>
            <a:r>
              <a:rPr dirty="0" err="1"/>
              <a:t>attent</a:t>
            </a:r>
            <a:r>
              <a:rPr dirty="0"/>
              <a:t> op de </a:t>
            </a:r>
            <a:r>
              <a:rPr dirty="0" err="1"/>
              <a:t>invloed</a:t>
            </a:r>
            <a:r>
              <a:rPr dirty="0"/>
              <a:t> van </a:t>
            </a:r>
            <a:r>
              <a:rPr dirty="0" err="1"/>
              <a:t>woorden</a:t>
            </a:r>
            <a:r>
              <a:rPr dirty="0"/>
              <a:t> en </a:t>
            </a:r>
            <a:r>
              <a:rPr dirty="0" err="1"/>
              <a:t>innerlijke</a:t>
            </a:r>
            <a:r>
              <a:rPr dirty="0"/>
              <a:t> </a:t>
            </a:r>
            <a:r>
              <a:rPr dirty="0" err="1"/>
              <a:t>patronen</a:t>
            </a:r>
            <a:r>
              <a:rPr dirty="0"/>
              <a:t>. </a:t>
            </a:r>
            <a:r>
              <a:rPr dirty="0" err="1"/>
              <a:t>Voortdurende</a:t>
            </a:r>
            <a:r>
              <a:rPr dirty="0"/>
              <a:t> </a:t>
            </a:r>
            <a:r>
              <a:rPr dirty="0" err="1"/>
              <a:t>vernedering</a:t>
            </a:r>
            <a:r>
              <a:rPr dirty="0"/>
              <a:t> of </a:t>
            </a:r>
            <a:r>
              <a:rPr dirty="0" err="1"/>
              <a:t>afgunst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iemands</a:t>
            </a:r>
            <a:r>
              <a:rPr dirty="0"/>
              <a:t> </a:t>
            </a:r>
            <a:r>
              <a:rPr dirty="0" err="1"/>
              <a:t>bestaan</a:t>
            </a:r>
            <a:r>
              <a:rPr dirty="0"/>
              <a:t> </a:t>
            </a:r>
            <a:r>
              <a:rPr dirty="0" err="1"/>
              <a:t>zwaar</a:t>
            </a:r>
            <a:r>
              <a:rPr dirty="0"/>
              <a:t> </a:t>
            </a:r>
            <a:r>
              <a:rPr dirty="0" err="1"/>
              <a:t>maken</a:t>
            </a:r>
            <a:r>
              <a:rPr dirty="0"/>
              <a:t>. </a:t>
            </a:r>
            <a:r>
              <a:rPr dirty="0" err="1"/>
              <a:t>Waarachtige</a:t>
            </a:r>
            <a:r>
              <a:rPr dirty="0"/>
              <a:t>, </a:t>
            </a:r>
            <a:r>
              <a:rPr dirty="0" err="1"/>
              <a:t>vriendelijke</a:t>
            </a:r>
            <a:r>
              <a:rPr dirty="0"/>
              <a:t> </a:t>
            </a:r>
            <a:r>
              <a:rPr dirty="0" err="1"/>
              <a:t>woorden</a:t>
            </a:r>
            <a:r>
              <a:rPr dirty="0"/>
              <a:t> kunnen </a:t>
            </a:r>
            <a:r>
              <a:rPr dirty="0" err="1"/>
              <a:t>moed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. Dat </a:t>
            </a:r>
            <a:r>
              <a:rPr dirty="0" err="1"/>
              <a:t>vraagt</a:t>
            </a:r>
            <a:r>
              <a:rPr dirty="0"/>
              <a:t> aandacht </a:t>
            </a:r>
            <a:r>
              <a:rPr dirty="0" err="1"/>
              <a:t>voor</a:t>
            </a:r>
            <a:r>
              <a:rPr dirty="0"/>
              <a:t> de taal van </a:t>
            </a:r>
            <a:r>
              <a:rPr dirty="0" err="1"/>
              <a:t>gezinnen</a:t>
            </a:r>
            <a:r>
              <a:rPr dirty="0"/>
              <a:t>, </a:t>
            </a:r>
            <a:r>
              <a:rPr dirty="0" err="1"/>
              <a:t>gemeenten</a:t>
            </a:r>
            <a:r>
              <a:rPr dirty="0"/>
              <a:t> en </a:t>
            </a:r>
            <a:r>
              <a:rPr dirty="0" err="1"/>
              <a:t>hulpverleners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Lees </a:t>
            </a:r>
            <a:r>
              <a:rPr dirty="0" err="1"/>
              <a:t>Spreuken</a:t>
            </a:r>
            <a:r>
              <a:rPr dirty="0"/>
              <a:t> </a:t>
            </a:r>
            <a:r>
              <a:rPr dirty="0" err="1"/>
              <a:t>samen</a:t>
            </a:r>
            <a:r>
              <a:rPr dirty="0"/>
              <a:t> met de rest van de Schrift. Job en Johannes 9 </a:t>
            </a:r>
            <a:r>
              <a:rPr dirty="0" err="1"/>
              <a:t>begrenzen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eenvoudige</a:t>
            </a:r>
            <a:r>
              <a:rPr dirty="0"/>
              <a:t> </a:t>
            </a:r>
            <a:r>
              <a:rPr dirty="0" err="1"/>
              <a:t>koppeling</a:t>
            </a:r>
            <a:r>
              <a:rPr dirty="0"/>
              <a:t> </a:t>
            </a:r>
            <a:r>
              <a:rPr dirty="0" err="1"/>
              <a:t>tussen</a:t>
            </a:r>
            <a:r>
              <a:rPr dirty="0"/>
              <a:t> </a:t>
            </a:r>
            <a:r>
              <a:rPr dirty="0" err="1"/>
              <a:t>gedrag</a:t>
            </a:r>
            <a:r>
              <a:rPr dirty="0"/>
              <a:t> en </a:t>
            </a:r>
            <a:r>
              <a:rPr dirty="0" err="1"/>
              <a:t>ziekte</a:t>
            </a:r>
            <a:r>
              <a:rPr dirty="0"/>
              <a:t>. Een </a:t>
            </a:r>
            <a:r>
              <a:rPr dirty="0" err="1"/>
              <a:t>wijs</a:t>
            </a:r>
            <a:r>
              <a:rPr dirty="0"/>
              <a:t> </a:t>
            </a:r>
            <a:r>
              <a:rPr dirty="0" err="1"/>
              <a:t>leven</a:t>
            </a:r>
            <a:r>
              <a:rPr dirty="0"/>
              <a:t> sluit </a:t>
            </a:r>
            <a:r>
              <a:rPr dirty="0" err="1"/>
              <a:t>ziekte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. Een </a:t>
            </a:r>
            <a:r>
              <a:rPr dirty="0" err="1"/>
              <a:t>bruikbare</a:t>
            </a:r>
            <a:r>
              <a:rPr dirty="0"/>
              <a:t> pastorale </a:t>
            </a:r>
            <a:r>
              <a:rPr dirty="0" err="1"/>
              <a:t>vraag</a:t>
            </a:r>
            <a:r>
              <a:rPr dirty="0"/>
              <a:t> is </a:t>
            </a:r>
            <a:r>
              <a:rPr dirty="0" err="1"/>
              <a:t>welke</a:t>
            </a:r>
            <a:r>
              <a:rPr dirty="0"/>
              <a:t> </a:t>
            </a:r>
            <a:r>
              <a:rPr dirty="0" err="1"/>
              <a:t>woorden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vaak</a:t>
            </a:r>
            <a:r>
              <a:rPr dirty="0"/>
              <a:t> </a:t>
            </a:r>
            <a:r>
              <a:rPr dirty="0" err="1"/>
              <a:t>hoort</a:t>
            </a:r>
            <a:r>
              <a:rPr dirty="0"/>
              <a:t> en wat die met hem </a:t>
            </a:r>
            <a:r>
              <a:rPr dirty="0" err="1"/>
              <a:t>doen</a:t>
            </a:r>
            <a:r>
              <a:rPr dirty="0"/>
              <a:t>. Help </a:t>
            </a:r>
            <a:r>
              <a:rPr dirty="0" err="1"/>
              <a:t>daarna</a:t>
            </a:r>
            <a:r>
              <a:rPr dirty="0"/>
              <a:t> </a:t>
            </a:r>
            <a:r>
              <a:rPr dirty="0" err="1"/>
              <a:t>woorden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vinden</a:t>
            </a:r>
            <a:r>
              <a:rPr dirty="0"/>
              <a:t> die </a:t>
            </a:r>
            <a:r>
              <a:rPr dirty="0" err="1"/>
              <a:t>eerlijk</a:t>
            </a:r>
            <a:r>
              <a:rPr dirty="0"/>
              <a:t> </a:t>
            </a:r>
            <a:r>
              <a:rPr dirty="0" err="1"/>
              <a:t>én</a:t>
            </a:r>
            <a:r>
              <a:rPr dirty="0"/>
              <a:t> </a:t>
            </a:r>
            <a:r>
              <a:rPr dirty="0" err="1"/>
              <a:t>genadig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Welke </a:t>
            </a:r>
            <a:r>
              <a:rPr dirty="0" err="1"/>
              <a:t>woorden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moed</a:t>
            </a:r>
            <a:r>
              <a:rPr dirty="0"/>
              <a:t> </a:t>
            </a:r>
            <a:r>
              <a:rPr dirty="0" err="1"/>
              <a:t>zonder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lijden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bagatelliseren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</a:t>
            </a:r>
            <a:r>
              <a:rPr dirty="0" err="1"/>
              <a:t>Spreuken</a:t>
            </a:r>
            <a:r>
              <a:rPr dirty="0"/>
              <a:t> 14:30, 16:24, 17:22.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Psalm 32 beschrijft de last van </a:t>
            </a:r>
            <a:r>
              <a:rPr dirty="0" err="1"/>
              <a:t>verzwegen</a:t>
            </a:r>
            <a:r>
              <a:rPr dirty="0"/>
              <a:t> </a:t>
            </a:r>
            <a:r>
              <a:rPr dirty="0" err="1"/>
              <a:t>schuld</a:t>
            </a:r>
            <a:r>
              <a:rPr dirty="0"/>
              <a:t> en de </a:t>
            </a:r>
            <a:r>
              <a:rPr dirty="0" err="1"/>
              <a:t>ruimte</a:t>
            </a:r>
            <a:r>
              <a:rPr dirty="0"/>
              <a:t> die </a:t>
            </a:r>
            <a:r>
              <a:rPr dirty="0" err="1"/>
              <a:t>ontstaat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vergeving</a:t>
            </a:r>
            <a:r>
              <a:rPr dirty="0"/>
              <a:t>. </a:t>
            </a:r>
            <a:r>
              <a:rPr dirty="0" err="1"/>
              <a:t>Spreuken</a:t>
            </a:r>
            <a:r>
              <a:rPr dirty="0"/>
              <a:t> 28:13 </a:t>
            </a:r>
            <a:r>
              <a:rPr dirty="0" err="1"/>
              <a:t>verbindt</a:t>
            </a:r>
            <a:r>
              <a:rPr dirty="0"/>
              <a:t> </a:t>
            </a:r>
            <a:r>
              <a:rPr dirty="0" err="1"/>
              <a:t>belijden</a:t>
            </a:r>
            <a:r>
              <a:rPr dirty="0"/>
              <a:t> en het </a:t>
            </a:r>
            <a:r>
              <a:rPr dirty="0" err="1"/>
              <a:t>verlaten</a:t>
            </a:r>
            <a:r>
              <a:rPr dirty="0"/>
              <a:t> van </a:t>
            </a:r>
            <a:r>
              <a:rPr dirty="0" err="1"/>
              <a:t>verkeerde</a:t>
            </a:r>
            <a:r>
              <a:rPr dirty="0"/>
              <a:t> </a:t>
            </a:r>
            <a:r>
              <a:rPr dirty="0" err="1"/>
              <a:t>daden</a:t>
            </a:r>
            <a:r>
              <a:rPr dirty="0"/>
              <a:t> met </a:t>
            </a:r>
            <a:r>
              <a:rPr dirty="0" err="1"/>
              <a:t>ontferming</a:t>
            </a:r>
            <a:r>
              <a:rPr dirty="0"/>
              <a:t>. </a:t>
            </a:r>
            <a:r>
              <a:rPr dirty="0" err="1"/>
              <a:t>Waar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ander</a:t>
            </a:r>
            <a:r>
              <a:rPr dirty="0"/>
              <a:t> </a:t>
            </a:r>
            <a:r>
              <a:rPr dirty="0" err="1"/>
              <a:t>werkelijk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 </a:t>
            </a:r>
            <a:r>
              <a:rPr dirty="0" err="1"/>
              <a:t>benadeeld</a:t>
            </a:r>
            <a:r>
              <a:rPr dirty="0"/>
              <a:t>, </a:t>
            </a:r>
            <a:r>
              <a:rPr dirty="0" err="1"/>
              <a:t>horen</a:t>
            </a:r>
            <a:r>
              <a:rPr dirty="0"/>
              <a:t> </a:t>
            </a:r>
            <a:r>
              <a:rPr dirty="0" err="1"/>
              <a:t>verantwoordelijkheid</a:t>
            </a:r>
            <a:r>
              <a:rPr dirty="0"/>
              <a:t> en zo </a:t>
            </a:r>
            <a:r>
              <a:rPr dirty="0" err="1"/>
              <a:t>mogelijk</a:t>
            </a:r>
            <a:r>
              <a:rPr dirty="0"/>
              <a:t> </a:t>
            </a:r>
            <a:r>
              <a:rPr dirty="0" err="1"/>
              <a:t>herstel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het </a:t>
            </a:r>
            <a:r>
              <a:rPr dirty="0" err="1"/>
              <a:t>gesprek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Een </a:t>
            </a:r>
            <a:r>
              <a:rPr dirty="0" err="1"/>
              <a:t>schuldgevoel</a:t>
            </a:r>
            <a:r>
              <a:rPr dirty="0"/>
              <a:t> </a:t>
            </a:r>
            <a:r>
              <a:rPr dirty="0" err="1"/>
              <a:t>bewijst</a:t>
            </a:r>
            <a:r>
              <a:rPr dirty="0"/>
              <a:t> </a:t>
            </a:r>
            <a:r>
              <a:rPr dirty="0" err="1"/>
              <a:t>echter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er </a:t>
            </a:r>
            <a:r>
              <a:rPr dirty="0" err="1"/>
              <a:t>een</a:t>
            </a:r>
            <a:r>
              <a:rPr dirty="0"/>
              <a:t> concrete </a:t>
            </a:r>
            <a:r>
              <a:rPr dirty="0" err="1"/>
              <a:t>overtreding</a:t>
            </a:r>
            <a:r>
              <a:rPr dirty="0"/>
              <a:t> is. Mensen die </a:t>
            </a:r>
            <a:r>
              <a:rPr dirty="0" err="1"/>
              <a:t>misbruik</a:t>
            </a:r>
            <a:r>
              <a:rPr dirty="0"/>
              <a:t> </a:t>
            </a:r>
            <a:r>
              <a:rPr dirty="0" err="1"/>
              <a:t>hebben</a:t>
            </a:r>
            <a:r>
              <a:rPr dirty="0"/>
              <a:t> </a:t>
            </a:r>
            <a:r>
              <a:rPr dirty="0" err="1"/>
              <a:t>meegemaakt</a:t>
            </a:r>
            <a:r>
              <a:rPr dirty="0"/>
              <a:t>, kunnen </a:t>
            </a:r>
            <a:r>
              <a:rPr dirty="0" err="1"/>
              <a:t>zichzelf</a:t>
            </a:r>
            <a:r>
              <a:rPr dirty="0"/>
              <a:t> </a:t>
            </a:r>
            <a:r>
              <a:rPr dirty="0" err="1"/>
              <a:t>verantwoordelijk</a:t>
            </a:r>
            <a:r>
              <a:rPr dirty="0"/>
              <a:t> </a:t>
            </a:r>
            <a:r>
              <a:rPr dirty="0" err="1"/>
              <a:t>houden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wat </a:t>
            </a:r>
            <a:r>
              <a:rPr dirty="0" err="1"/>
              <a:t>hun</a:t>
            </a:r>
            <a:r>
              <a:rPr dirty="0"/>
              <a:t> is </a:t>
            </a:r>
            <a:r>
              <a:rPr dirty="0" err="1"/>
              <a:t>aangedaan</a:t>
            </a:r>
            <a:r>
              <a:rPr dirty="0"/>
              <a:t>. Mensen met religieuze </a:t>
            </a:r>
            <a:r>
              <a:rPr dirty="0" err="1"/>
              <a:t>dwang</a:t>
            </a:r>
            <a:r>
              <a:rPr dirty="0"/>
              <a:t> kunnen </a:t>
            </a:r>
            <a:r>
              <a:rPr dirty="0" err="1"/>
              <a:t>blijven</a:t>
            </a:r>
            <a:r>
              <a:rPr dirty="0"/>
              <a:t> </a:t>
            </a:r>
            <a:r>
              <a:rPr dirty="0" err="1"/>
              <a:t>belijden</a:t>
            </a:r>
            <a:r>
              <a:rPr dirty="0"/>
              <a:t> </a:t>
            </a:r>
            <a:r>
              <a:rPr dirty="0" err="1"/>
              <a:t>zonder</a:t>
            </a:r>
            <a:r>
              <a:rPr dirty="0"/>
              <a:t> rust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ervaren</a:t>
            </a:r>
            <a:r>
              <a:rPr dirty="0"/>
              <a:t>. Een </a:t>
            </a:r>
            <a:r>
              <a:rPr dirty="0" err="1"/>
              <a:t>eindeloze</a:t>
            </a:r>
            <a:r>
              <a:rPr dirty="0"/>
              <a:t> </a:t>
            </a:r>
            <a:r>
              <a:rPr dirty="0" err="1"/>
              <a:t>zoektocht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</a:t>
            </a:r>
            <a:r>
              <a:rPr dirty="0" err="1"/>
              <a:t>verborgen</a:t>
            </a:r>
            <a:r>
              <a:rPr dirty="0"/>
              <a:t> </a:t>
            </a:r>
            <a:r>
              <a:rPr dirty="0" err="1"/>
              <a:t>zonden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dan de last </a:t>
            </a:r>
            <a:r>
              <a:rPr dirty="0" err="1"/>
              <a:t>vergroten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Schaamte</a:t>
            </a:r>
            <a:r>
              <a:rPr dirty="0"/>
              <a:t> </a:t>
            </a:r>
            <a:r>
              <a:rPr dirty="0" err="1"/>
              <a:t>raakt</a:t>
            </a:r>
            <a:r>
              <a:rPr dirty="0"/>
              <a:t> het </a:t>
            </a:r>
            <a:r>
              <a:rPr dirty="0" err="1"/>
              <a:t>gevoel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persoon</a:t>
            </a:r>
            <a:r>
              <a:rPr dirty="0"/>
              <a:t> </a:t>
            </a:r>
            <a:r>
              <a:rPr dirty="0" err="1"/>
              <a:t>onaanvaardbaar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. Het </a:t>
            </a:r>
            <a:r>
              <a:rPr dirty="0" err="1"/>
              <a:t>evangelie</a:t>
            </a:r>
            <a:r>
              <a:rPr dirty="0"/>
              <a:t> </a:t>
            </a:r>
            <a:r>
              <a:rPr dirty="0" err="1"/>
              <a:t>spreekt</a:t>
            </a:r>
            <a:r>
              <a:rPr dirty="0"/>
              <a:t> over </a:t>
            </a:r>
            <a:r>
              <a:rPr dirty="0" err="1"/>
              <a:t>vergeving</a:t>
            </a:r>
            <a:r>
              <a:rPr dirty="0"/>
              <a:t> en </a:t>
            </a:r>
            <a:r>
              <a:rPr dirty="0" err="1"/>
              <a:t>ontvangen</a:t>
            </a:r>
            <a:r>
              <a:rPr dirty="0"/>
              <a:t> </a:t>
            </a:r>
            <a:r>
              <a:rPr dirty="0" err="1"/>
              <a:t>identiteit</a:t>
            </a:r>
            <a:r>
              <a:rPr dirty="0"/>
              <a:t> in Christus. </a:t>
            </a:r>
            <a:r>
              <a:rPr dirty="0" err="1"/>
              <a:t>Zorgvuldige</a:t>
            </a:r>
            <a:r>
              <a:rPr dirty="0"/>
              <a:t> </a:t>
            </a:r>
            <a:r>
              <a:rPr dirty="0" err="1"/>
              <a:t>begeleiding</a:t>
            </a:r>
            <a:r>
              <a:rPr dirty="0"/>
              <a:t> </a:t>
            </a:r>
            <a:r>
              <a:rPr dirty="0" err="1"/>
              <a:t>benoemt</a:t>
            </a:r>
            <a:r>
              <a:rPr dirty="0"/>
              <a:t> </a:t>
            </a:r>
            <a:r>
              <a:rPr dirty="0" err="1"/>
              <a:t>daadwerkelijke</a:t>
            </a:r>
            <a:r>
              <a:rPr dirty="0"/>
              <a:t> </a:t>
            </a:r>
            <a:r>
              <a:rPr dirty="0" err="1"/>
              <a:t>verantwoordelijkheid</a:t>
            </a:r>
            <a:r>
              <a:rPr dirty="0"/>
              <a:t> en </a:t>
            </a:r>
            <a:r>
              <a:rPr dirty="0" err="1"/>
              <a:t>bevrijdt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van </a:t>
            </a:r>
            <a:r>
              <a:rPr dirty="0" err="1"/>
              <a:t>verantwoordelijkheid</a:t>
            </a:r>
            <a:r>
              <a:rPr dirty="0"/>
              <a:t> die hem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toekomt</a:t>
            </a:r>
            <a:r>
              <a:rPr dirty="0"/>
              <a:t>. Bij trauma of </a:t>
            </a:r>
            <a:r>
              <a:rPr dirty="0" err="1"/>
              <a:t>dwang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professionele</a:t>
            </a:r>
            <a:r>
              <a:rPr dirty="0"/>
              <a:t> </a:t>
            </a:r>
            <a:r>
              <a:rPr dirty="0" err="1"/>
              <a:t>behandeling</a:t>
            </a:r>
            <a:r>
              <a:rPr dirty="0"/>
              <a:t> </a:t>
            </a:r>
            <a:r>
              <a:rPr dirty="0" err="1"/>
              <a:t>nodig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naast</a:t>
            </a:r>
            <a:r>
              <a:rPr dirty="0"/>
              <a:t> pastorale </a:t>
            </a:r>
            <a:r>
              <a:rPr dirty="0" err="1"/>
              <a:t>nabijheid</a:t>
            </a:r>
            <a:r>
              <a:rPr dirty="0"/>
              <a:t>. </a:t>
            </a:r>
            <a:r>
              <a:rPr dirty="0" err="1"/>
              <a:t>Dwing</a:t>
            </a:r>
            <a:r>
              <a:rPr dirty="0"/>
              <a:t> </a:t>
            </a:r>
            <a:r>
              <a:rPr dirty="0" err="1"/>
              <a:t>slachtoffers</a:t>
            </a:r>
            <a:r>
              <a:rPr dirty="0"/>
              <a:t> nooit tot </a:t>
            </a:r>
            <a:r>
              <a:rPr dirty="0" err="1"/>
              <a:t>belijdenis</a:t>
            </a:r>
            <a:r>
              <a:rPr dirty="0"/>
              <a:t> van het </a:t>
            </a:r>
            <a:r>
              <a:rPr dirty="0" err="1"/>
              <a:t>kwaad</a:t>
            </a:r>
            <a:r>
              <a:rPr dirty="0"/>
              <a:t> van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ander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Hoe </a:t>
            </a:r>
            <a:r>
              <a:rPr dirty="0" err="1"/>
              <a:t>onderscheid</a:t>
            </a:r>
            <a:r>
              <a:rPr dirty="0"/>
              <a:t> je </a:t>
            </a:r>
            <a:r>
              <a:rPr dirty="0" err="1"/>
              <a:t>verantwoordelijkheid</a:t>
            </a:r>
            <a:r>
              <a:rPr dirty="0"/>
              <a:t> van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schuldgevoel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ten </a:t>
            </a:r>
            <a:r>
              <a:rPr dirty="0" err="1"/>
              <a:t>onrechte</a:t>
            </a:r>
            <a:r>
              <a:rPr dirty="0"/>
              <a:t> </a:t>
            </a:r>
            <a:r>
              <a:rPr dirty="0" err="1"/>
              <a:t>draagt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Psalm 32, </a:t>
            </a:r>
            <a:r>
              <a:rPr dirty="0" err="1"/>
              <a:t>Spreuken</a:t>
            </a:r>
            <a:r>
              <a:rPr dirty="0"/>
              <a:t> 28:13, 1 Johannes 1:8–9.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Job is de </a:t>
            </a:r>
            <a:r>
              <a:rPr dirty="0" err="1"/>
              <a:t>belangrijkste</a:t>
            </a:r>
            <a:r>
              <a:rPr dirty="0"/>
              <a:t> </a:t>
            </a:r>
            <a:r>
              <a:rPr dirty="0" err="1"/>
              <a:t>correctie</a:t>
            </a:r>
            <a:r>
              <a:rPr dirty="0"/>
              <a:t> op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sluitend</a:t>
            </a:r>
            <a:r>
              <a:rPr dirty="0"/>
              <a:t> </a:t>
            </a:r>
            <a:r>
              <a:rPr dirty="0" err="1"/>
              <a:t>vergeldingsschema</a:t>
            </a:r>
            <a:r>
              <a:rPr dirty="0"/>
              <a:t>.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vrienden</a:t>
            </a:r>
            <a:r>
              <a:rPr dirty="0"/>
              <a:t> </a:t>
            </a:r>
            <a:r>
              <a:rPr dirty="0" err="1"/>
              <a:t>menen</a:t>
            </a:r>
            <a:r>
              <a:rPr dirty="0"/>
              <a:t> </a:t>
            </a:r>
            <a:r>
              <a:rPr dirty="0" err="1"/>
              <a:t>vanuit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lijden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kunnen </a:t>
            </a:r>
            <a:r>
              <a:rPr dirty="0" err="1"/>
              <a:t>afleiden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hij</a:t>
            </a:r>
            <a:r>
              <a:rPr dirty="0"/>
              <a:t> </a:t>
            </a:r>
            <a:r>
              <a:rPr dirty="0" err="1"/>
              <a:t>verkeerd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 </a:t>
            </a:r>
            <a:r>
              <a:rPr dirty="0" err="1"/>
              <a:t>gehandeld</a:t>
            </a:r>
            <a:r>
              <a:rPr dirty="0"/>
              <a:t>. Het </a:t>
            </a:r>
            <a:r>
              <a:rPr dirty="0" err="1"/>
              <a:t>boek</a:t>
            </a:r>
            <a:r>
              <a:rPr dirty="0"/>
              <a:t> </a:t>
            </a:r>
            <a:r>
              <a:rPr dirty="0" err="1"/>
              <a:t>laat</a:t>
            </a:r>
            <a:r>
              <a:rPr dirty="0"/>
              <a:t> </a:t>
            </a:r>
            <a:r>
              <a:rPr dirty="0" err="1"/>
              <a:t>zien</a:t>
            </a:r>
            <a:r>
              <a:rPr dirty="0"/>
              <a:t> hoe </a:t>
            </a:r>
            <a:r>
              <a:rPr dirty="0" err="1"/>
              <a:t>beperkt</a:t>
            </a:r>
            <a:r>
              <a:rPr dirty="0"/>
              <a:t> die </a:t>
            </a:r>
            <a:r>
              <a:rPr dirty="0" err="1"/>
              <a:t>zekerheid</a:t>
            </a:r>
            <a:r>
              <a:rPr dirty="0"/>
              <a:t> is. In Job 42:7 </a:t>
            </a:r>
            <a:r>
              <a:rPr dirty="0" err="1"/>
              <a:t>spreekt</a:t>
            </a:r>
            <a:r>
              <a:rPr dirty="0"/>
              <a:t> God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afkeuring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over </a:t>
            </a:r>
            <a:r>
              <a:rPr dirty="0" err="1"/>
              <a:t>hun</a:t>
            </a:r>
            <a:r>
              <a:rPr dirty="0"/>
              <a:t> spreken.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In Johannes 9 </a:t>
            </a:r>
            <a:r>
              <a:rPr dirty="0" err="1"/>
              <a:t>vragen</a:t>
            </a:r>
            <a:r>
              <a:rPr dirty="0"/>
              <a:t> de </a:t>
            </a:r>
            <a:r>
              <a:rPr dirty="0" err="1"/>
              <a:t>leerlingen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de </a:t>
            </a:r>
            <a:r>
              <a:rPr dirty="0" err="1"/>
              <a:t>schuld</a:t>
            </a:r>
            <a:r>
              <a:rPr dirty="0"/>
              <a:t> achter de </a:t>
            </a:r>
            <a:r>
              <a:rPr dirty="0" err="1"/>
              <a:t>blindheid</a:t>
            </a:r>
            <a:r>
              <a:rPr dirty="0"/>
              <a:t> van </a:t>
            </a:r>
            <a:r>
              <a:rPr dirty="0" err="1"/>
              <a:t>een</a:t>
            </a:r>
            <a:r>
              <a:rPr dirty="0"/>
              <a:t> man. Jezus </a:t>
            </a:r>
            <a:r>
              <a:rPr dirty="0" err="1"/>
              <a:t>verwerpt</a:t>
            </a:r>
            <a:r>
              <a:rPr dirty="0"/>
              <a:t> die </a:t>
            </a:r>
            <a:r>
              <a:rPr dirty="0" err="1"/>
              <a:t>voorgestelde</a:t>
            </a:r>
            <a:r>
              <a:rPr dirty="0"/>
              <a:t> </a:t>
            </a:r>
            <a:r>
              <a:rPr dirty="0" err="1"/>
              <a:t>koppeling</a:t>
            </a:r>
            <a:r>
              <a:rPr dirty="0"/>
              <a:t> met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zonde</a:t>
            </a:r>
            <a:r>
              <a:rPr dirty="0"/>
              <a:t> of die van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ouders</a:t>
            </a:r>
            <a:r>
              <a:rPr dirty="0"/>
              <a:t>. Dit </a:t>
            </a:r>
            <a:r>
              <a:rPr dirty="0" err="1"/>
              <a:t>geeft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complete </a:t>
            </a:r>
            <a:r>
              <a:rPr dirty="0" err="1"/>
              <a:t>verklaring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alle </a:t>
            </a:r>
            <a:r>
              <a:rPr dirty="0" err="1"/>
              <a:t>ziekte</a:t>
            </a:r>
            <a:r>
              <a:rPr dirty="0"/>
              <a:t>, maar </a:t>
            </a:r>
            <a:r>
              <a:rPr dirty="0" err="1"/>
              <a:t>wel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duidelijke</a:t>
            </a:r>
            <a:r>
              <a:rPr dirty="0"/>
              <a:t> </a:t>
            </a:r>
            <a:r>
              <a:rPr dirty="0" err="1"/>
              <a:t>grens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haastige</a:t>
            </a:r>
            <a:r>
              <a:rPr dirty="0"/>
              <a:t> </a:t>
            </a:r>
            <a:r>
              <a:rPr dirty="0" err="1"/>
              <a:t>schuldtoewijzing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Paulus </a:t>
            </a:r>
            <a:r>
              <a:rPr dirty="0" err="1"/>
              <a:t>vertelt</a:t>
            </a:r>
            <a:r>
              <a:rPr dirty="0"/>
              <a:t> in 2 </a:t>
            </a:r>
            <a:r>
              <a:rPr dirty="0" err="1"/>
              <a:t>Korintiërs</a:t>
            </a:r>
            <a:r>
              <a:rPr dirty="0"/>
              <a:t> 12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verzoek</a:t>
            </a:r>
            <a:r>
              <a:rPr dirty="0"/>
              <a:t> om </a:t>
            </a:r>
            <a:r>
              <a:rPr dirty="0" err="1"/>
              <a:t>bevrijding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leidt</a:t>
            </a:r>
            <a:r>
              <a:rPr dirty="0"/>
              <a:t> tot het </a:t>
            </a:r>
            <a:r>
              <a:rPr dirty="0" err="1"/>
              <a:t>verdwijnen</a:t>
            </a:r>
            <a:r>
              <a:rPr dirty="0"/>
              <a:t> van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doorn</a:t>
            </a:r>
            <a:r>
              <a:rPr dirty="0"/>
              <a:t>. </a:t>
            </a:r>
            <a:r>
              <a:rPr dirty="0" err="1"/>
              <a:t>Genade</a:t>
            </a:r>
            <a:r>
              <a:rPr dirty="0"/>
              <a:t> en </a:t>
            </a:r>
            <a:r>
              <a:rPr dirty="0" err="1"/>
              <a:t>zwakheid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elkaar</a:t>
            </a:r>
            <a:r>
              <a:rPr dirty="0"/>
              <a:t>. De </a:t>
            </a:r>
            <a:r>
              <a:rPr dirty="0" err="1"/>
              <a:t>aard</a:t>
            </a:r>
            <a:r>
              <a:rPr dirty="0"/>
              <a:t> van die </a:t>
            </a:r>
            <a:r>
              <a:rPr dirty="0" err="1"/>
              <a:t>doorn</a:t>
            </a:r>
            <a:r>
              <a:rPr dirty="0"/>
              <a:t> is </a:t>
            </a:r>
            <a:r>
              <a:rPr dirty="0" err="1"/>
              <a:t>niet</a:t>
            </a:r>
            <a:r>
              <a:rPr dirty="0"/>
              <a:t> met </a:t>
            </a:r>
            <a:r>
              <a:rPr dirty="0" err="1"/>
              <a:t>zekerheid</a:t>
            </a:r>
            <a:r>
              <a:rPr dirty="0"/>
              <a:t> </a:t>
            </a:r>
            <a:r>
              <a:rPr dirty="0" err="1"/>
              <a:t>bekend</a:t>
            </a:r>
            <a:r>
              <a:rPr dirty="0"/>
              <a:t>. De pastorale </a:t>
            </a:r>
            <a:r>
              <a:rPr dirty="0" err="1"/>
              <a:t>toepassing</a:t>
            </a:r>
            <a:r>
              <a:rPr dirty="0"/>
              <a:t> is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klachten</a:t>
            </a:r>
            <a:r>
              <a:rPr dirty="0"/>
              <a:t> of </a:t>
            </a:r>
            <a:r>
              <a:rPr dirty="0" err="1"/>
              <a:t>beperkingen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bewijs</a:t>
            </a:r>
            <a:r>
              <a:rPr dirty="0"/>
              <a:t> </a:t>
            </a:r>
            <a:r>
              <a:rPr dirty="0" err="1"/>
              <a:t>leveren</a:t>
            </a:r>
            <a:r>
              <a:rPr dirty="0"/>
              <a:t> van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weinig</a:t>
            </a:r>
            <a:r>
              <a:rPr dirty="0"/>
              <a:t> </a:t>
            </a:r>
            <a:r>
              <a:rPr dirty="0" err="1"/>
              <a:t>geloof</a:t>
            </a:r>
            <a:r>
              <a:rPr dirty="0"/>
              <a:t>. </a:t>
            </a:r>
            <a:r>
              <a:rPr dirty="0" err="1"/>
              <a:t>Nabijheid</a:t>
            </a:r>
            <a:r>
              <a:rPr dirty="0"/>
              <a:t> en </a:t>
            </a:r>
            <a:r>
              <a:rPr dirty="0" err="1"/>
              <a:t>zorg</a:t>
            </a:r>
            <a:r>
              <a:rPr dirty="0"/>
              <a:t> kunnen </a:t>
            </a:r>
            <a:r>
              <a:rPr dirty="0" err="1"/>
              <a:t>voorafgaan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verklaringen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Wat </a:t>
            </a:r>
            <a:r>
              <a:rPr dirty="0" err="1"/>
              <a:t>doet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snelle</a:t>
            </a:r>
            <a:r>
              <a:rPr dirty="0"/>
              <a:t> </a:t>
            </a:r>
            <a:r>
              <a:rPr dirty="0" err="1"/>
              <a:t>geestelijke</a:t>
            </a:r>
            <a:r>
              <a:rPr dirty="0"/>
              <a:t> </a:t>
            </a:r>
            <a:r>
              <a:rPr dirty="0" err="1"/>
              <a:t>verklaring</a:t>
            </a:r>
            <a:r>
              <a:rPr dirty="0"/>
              <a:t> met </a:t>
            </a:r>
            <a:r>
              <a:rPr dirty="0" err="1"/>
              <a:t>iemand</a:t>
            </a:r>
            <a:r>
              <a:rPr dirty="0"/>
              <a:t> die al </a:t>
            </a:r>
            <a:r>
              <a:rPr dirty="0" err="1"/>
              <a:t>kwetsbaar</a:t>
            </a:r>
            <a:r>
              <a:rPr dirty="0"/>
              <a:t> is?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Job 1–2 en 42:7, Johannes 9:1–3, 2 </a:t>
            </a:r>
            <a:r>
              <a:rPr dirty="0" err="1"/>
              <a:t>Korintiërs</a:t>
            </a:r>
            <a:r>
              <a:rPr dirty="0"/>
              <a:t> 12:7–10.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14, 25.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Johannes 11 </a:t>
            </a:r>
            <a:r>
              <a:rPr dirty="0" err="1"/>
              <a:t>laat</a:t>
            </a:r>
            <a:r>
              <a:rPr dirty="0"/>
              <a:t> Jezus </a:t>
            </a:r>
            <a:r>
              <a:rPr dirty="0" err="1"/>
              <a:t>zien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de </a:t>
            </a:r>
            <a:r>
              <a:rPr dirty="0" err="1"/>
              <a:t>rouw</a:t>
            </a:r>
            <a:r>
              <a:rPr dirty="0"/>
              <a:t> </a:t>
            </a:r>
            <a:r>
              <a:rPr dirty="0" err="1"/>
              <a:t>rond</a:t>
            </a:r>
            <a:r>
              <a:rPr dirty="0"/>
              <a:t> Lazarus. Hij is </a:t>
            </a:r>
            <a:r>
              <a:rPr dirty="0" err="1"/>
              <a:t>diep</a:t>
            </a:r>
            <a:r>
              <a:rPr dirty="0"/>
              <a:t> </a:t>
            </a:r>
            <a:r>
              <a:rPr dirty="0" err="1"/>
              <a:t>bewogen</a:t>
            </a:r>
            <a:r>
              <a:rPr dirty="0"/>
              <a:t> en </a:t>
            </a:r>
            <a:r>
              <a:rPr dirty="0" err="1"/>
              <a:t>huilt</a:t>
            </a:r>
            <a:r>
              <a:rPr dirty="0"/>
              <a:t>. De </a:t>
            </a:r>
            <a:r>
              <a:rPr dirty="0" err="1"/>
              <a:t>belofte</a:t>
            </a:r>
            <a:r>
              <a:rPr dirty="0"/>
              <a:t> van </a:t>
            </a:r>
            <a:r>
              <a:rPr dirty="0" err="1"/>
              <a:t>opstanding</a:t>
            </a:r>
            <a:r>
              <a:rPr dirty="0"/>
              <a:t> maakt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tranen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overbodig</a:t>
            </a:r>
            <a:r>
              <a:rPr dirty="0"/>
              <a:t>. Dit </a:t>
            </a:r>
            <a:r>
              <a:rPr dirty="0" err="1"/>
              <a:t>helpt</a:t>
            </a:r>
            <a:r>
              <a:rPr dirty="0"/>
              <a:t> </a:t>
            </a:r>
            <a:r>
              <a:rPr dirty="0" err="1"/>
              <a:t>ons</a:t>
            </a:r>
            <a:r>
              <a:rPr dirty="0"/>
              <a:t> </a:t>
            </a:r>
            <a:r>
              <a:rPr dirty="0" err="1"/>
              <a:t>verdriet</a:t>
            </a:r>
            <a:r>
              <a:rPr dirty="0"/>
              <a:t> </a:t>
            </a:r>
            <a:r>
              <a:rPr dirty="0" err="1"/>
              <a:t>binnen</a:t>
            </a:r>
            <a:r>
              <a:rPr dirty="0"/>
              <a:t> het </a:t>
            </a:r>
            <a:r>
              <a:rPr dirty="0" err="1"/>
              <a:t>geloof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verstaan</a:t>
            </a:r>
            <a:r>
              <a:rPr dirty="0"/>
              <a:t>. Een </a:t>
            </a:r>
            <a:r>
              <a:rPr dirty="0" err="1"/>
              <a:t>gelovige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hoop </a:t>
            </a:r>
            <a:r>
              <a:rPr dirty="0" err="1"/>
              <a:t>hebben</a:t>
            </a:r>
            <a:r>
              <a:rPr dirty="0"/>
              <a:t> en </a:t>
            </a:r>
            <a:r>
              <a:rPr dirty="0" err="1"/>
              <a:t>tegelijk</a:t>
            </a:r>
            <a:r>
              <a:rPr dirty="0"/>
              <a:t> </a:t>
            </a:r>
            <a:r>
              <a:rPr dirty="0" err="1"/>
              <a:t>intens</a:t>
            </a:r>
            <a:r>
              <a:rPr dirty="0"/>
              <a:t> </a:t>
            </a:r>
            <a:r>
              <a:rPr dirty="0" err="1"/>
              <a:t>rouwen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In </a:t>
            </a:r>
            <a:r>
              <a:rPr dirty="0" err="1"/>
              <a:t>Getsemane</a:t>
            </a:r>
            <a:r>
              <a:rPr dirty="0"/>
              <a:t> </a:t>
            </a:r>
            <a:r>
              <a:rPr dirty="0" err="1"/>
              <a:t>spreekt</a:t>
            </a:r>
            <a:r>
              <a:rPr dirty="0"/>
              <a:t> Jezus over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diepe</a:t>
            </a:r>
            <a:r>
              <a:rPr dirty="0"/>
              <a:t> </a:t>
            </a:r>
            <a:r>
              <a:rPr dirty="0" err="1"/>
              <a:t>droefheid</a:t>
            </a:r>
            <a:r>
              <a:rPr dirty="0"/>
              <a:t>. Hij </a:t>
            </a:r>
            <a:r>
              <a:rPr dirty="0" err="1"/>
              <a:t>bidt</a:t>
            </a:r>
            <a:r>
              <a:rPr dirty="0"/>
              <a:t> tot de Vader en </a:t>
            </a:r>
            <a:r>
              <a:rPr dirty="0" err="1"/>
              <a:t>vraagt</a:t>
            </a:r>
            <a:r>
              <a:rPr dirty="0"/>
              <a:t> </a:t>
            </a:r>
            <a:r>
              <a:rPr dirty="0" err="1"/>
              <a:t>leerlingen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waken. </a:t>
            </a:r>
            <a:r>
              <a:rPr dirty="0" err="1"/>
              <a:t>Zijn</a:t>
            </a:r>
            <a:r>
              <a:rPr dirty="0"/>
              <a:t> gebed </a:t>
            </a:r>
            <a:r>
              <a:rPr dirty="0" err="1"/>
              <a:t>omvat</a:t>
            </a:r>
            <a:r>
              <a:rPr dirty="0"/>
              <a:t> </a:t>
            </a:r>
            <a:r>
              <a:rPr dirty="0" err="1"/>
              <a:t>zowel</a:t>
            </a:r>
            <a:r>
              <a:rPr dirty="0"/>
              <a:t> het concrete </a:t>
            </a:r>
            <a:r>
              <a:rPr dirty="0" err="1"/>
              <a:t>verlangen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het </a:t>
            </a:r>
            <a:r>
              <a:rPr dirty="0" err="1"/>
              <a:t>lijden</a:t>
            </a:r>
            <a:r>
              <a:rPr dirty="0"/>
              <a:t> </a:t>
            </a:r>
            <a:r>
              <a:rPr dirty="0" err="1"/>
              <a:t>voorbijgaat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overgave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de </a:t>
            </a:r>
            <a:r>
              <a:rPr dirty="0" err="1"/>
              <a:t>wil</a:t>
            </a:r>
            <a:r>
              <a:rPr dirty="0"/>
              <a:t> van de Vader. </a:t>
            </a:r>
            <a:r>
              <a:rPr dirty="0" err="1"/>
              <a:t>Overgave</a:t>
            </a:r>
            <a:r>
              <a:rPr dirty="0"/>
              <a:t> </a:t>
            </a:r>
            <a:r>
              <a:rPr dirty="0" err="1"/>
              <a:t>betekent</a:t>
            </a:r>
            <a:r>
              <a:rPr dirty="0"/>
              <a:t> </a:t>
            </a:r>
            <a:r>
              <a:rPr dirty="0" err="1"/>
              <a:t>hier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gevoelloosheid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Voor </a:t>
            </a:r>
            <a:r>
              <a:rPr dirty="0" err="1"/>
              <a:t>begeleiding</a:t>
            </a:r>
            <a:r>
              <a:rPr dirty="0"/>
              <a:t> </a:t>
            </a:r>
            <a:r>
              <a:rPr dirty="0" err="1"/>
              <a:t>volgt</a:t>
            </a:r>
            <a:r>
              <a:rPr dirty="0"/>
              <a:t> </a:t>
            </a:r>
            <a:r>
              <a:rPr dirty="0" err="1"/>
              <a:t>hieruit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eerlijke</a:t>
            </a:r>
            <a:r>
              <a:rPr dirty="0"/>
              <a:t> </a:t>
            </a:r>
            <a:r>
              <a:rPr dirty="0" err="1"/>
              <a:t>emotie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gebrek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geloof</a:t>
            </a:r>
            <a:r>
              <a:rPr dirty="0"/>
              <a:t>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. Een helper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vragen</a:t>
            </a:r>
            <a:r>
              <a:rPr dirty="0"/>
              <a:t> wat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nodig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, </a:t>
            </a:r>
            <a:r>
              <a:rPr dirty="0" err="1"/>
              <a:t>luisteren</a:t>
            </a:r>
            <a:r>
              <a:rPr dirty="0"/>
              <a:t> en </a:t>
            </a:r>
            <a:r>
              <a:rPr dirty="0" err="1"/>
              <a:t>beschikbaar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. Een </a:t>
            </a:r>
            <a:r>
              <a:rPr dirty="0" err="1"/>
              <a:t>pijnlijke</a:t>
            </a:r>
            <a:r>
              <a:rPr dirty="0"/>
              <a:t> </a:t>
            </a:r>
            <a:r>
              <a:rPr dirty="0" err="1"/>
              <a:t>ervaring</a:t>
            </a:r>
            <a:r>
              <a:rPr dirty="0"/>
              <a:t>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snel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 </a:t>
            </a:r>
            <a:r>
              <a:rPr dirty="0" err="1"/>
              <a:t>afgerond</a:t>
            </a:r>
            <a:r>
              <a:rPr dirty="0"/>
              <a:t> 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Bijbeltekst</a:t>
            </a:r>
            <a:r>
              <a:rPr dirty="0"/>
              <a:t>. De tekst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juist</a:t>
            </a:r>
            <a:r>
              <a:rPr dirty="0"/>
              <a:t> </a:t>
            </a:r>
            <a:r>
              <a:rPr dirty="0" err="1"/>
              <a:t>helpen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 en </a:t>
            </a:r>
            <a:r>
              <a:rPr dirty="0" err="1"/>
              <a:t>samen</a:t>
            </a:r>
            <a:r>
              <a:rPr dirty="0"/>
              <a:t> </a:t>
            </a:r>
            <a:r>
              <a:rPr dirty="0" err="1"/>
              <a:t>woorden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zoeken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gebed.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Hoe </a:t>
            </a:r>
            <a:r>
              <a:rPr dirty="0" err="1"/>
              <a:t>kun</a:t>
            </a:r>
            <a:r>
              <a:rPr dirty="0"/>
              <a:t> je Jezus’ </a:t>
            </a:r>
            <a:r>
              <a:rPr dirty="0" err="1"/>
              <a:t>ontferming</a:t>
            </a:r>
            <a:r>
              <a:rPr dirty="0"/>
              <a:t> </a:t>
            </a:r>
            <a:r>
              <a:rPr dirty="0" err="1"/>
              <a:t>zichtbaar</a:t>
            </a:r>
            <a:r>
              <a:rPr dirty="0"/>
              <a:t> </a:t>
            </a:r>
            <a:r>
              <a:rPr dirty="0" err="1"/>
              <a:t>maken</a:t>
            </a:r>
            <a:r>
              <a:rPr dirty="0"/>
              <a:t> in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bezoek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zieke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Johannes 11:33–36, </a:t>
            </a:r>
            <a:r>
              <a:rPr dirty="0" err="1"/>
              <a:t>Matteüs</a:t>
            </a:r>
            <a:r>
              <a:rPr dirty="0"/>
              <a:t> 26:36–46.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15, 25.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Spreuken</a:t>
            </a:r>
            <a:r>
              <a:rPr dirty="0"/>
              <a:t> 3 </a:t>
            </a:r>
            <a:r>
              <a:rPr dirty="0" err="1"/>
              <a:t>nodigt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tot </a:t>
            </a:r>
            <a:r>
              <a:rPr dirty="0" err="1"/>
              <a:t>vertrouwen</a:t>
            </a:r>
            <a:r>
              <a:rPr dirty="0"/>
              <a:t> op God en </a:t>
            </a:r>
            <a:r>
              <a:rPr dirty="0" err="1"/>
              <a:t>bescheidenheid</a:t>
            </a:r>
            <a:r>
              <a:rPr dirty="0"/>
              <a:t> over het eigen </a:t>
            </a:r>
            <a:r>
              <a:rPr dirty="0" err="1"/>
              <a:t>inzicht</a:t>
            </a:r>
            <a:r>
              <a:rPr dirty="0"/>
              <a:t>.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leest</a:t>
            </a:r>
            <a:r>
              <a:rPr dirty="0"/>
              <a:t> de lichamelijke </a:t>
            </a:r>
            <a:r>
              <a:rPr dirty="0" err="1"/>
              <a:t>beeldspraak</a:t>
            </a:r>
            <a:r>
              <a:rPr dirty="0"/>
              <a:t> in </a:t>
            </a:r>
            <a:r>
              <a:rPr dirty="0" err="1"/>
              <a:t>deze</a:t>
            </a:r>
            <a:r>
              <a:rPr dirty="0"/>
              <a:t> tekst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levenswijsheid</a:t>
            </a:r>
            <a:r>
              <a:rPr dirty="0"/>
              <a:t>. Zij </a:t>
            </a:r>
            <a:r>
              <a:rPr dirty="0" err="1"/>
              <a:t>levert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garantie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vertrouwend</a:t>
            </a:r>
            <a:r>
              <a:rPr dirty="0"/>
              <a:t> </a:t>
            </a:r>
            <a:r>
              <a:rPr dirty="0" err="1"/>
              <a:t>mens</a:t>
            </a:r>
            <a:r>
              <a:rPr dirty="0"/>
              <a:t> </a:t>
            </a:r>
            <a:r>
              <a:rPr dirty="0" err="1"/>
              <a:t>gezond</a:t>
            </a:r>
            <a:r>
              <a:rPr dirty="0"/>
              <a:t> </a:t>
            </a:r>
            <a:r>
              <a:rPr dirty="0" err="1"/>
              <a:t>blijft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Matteüs</a:t>
            </a:r>
            <a:r>
              <a:rPr dirty="0"/>
              <a:t> 11 </a:t>
            </a:r>
            <a:r>
              <a:rPr dirty="0" err="1"/>
              <a:t>spreekt</a:t>
            </a:r>
            <a:r>
              <a:rPr dirty="0"/>
              <a:t> over Jezus die </a:t>
            </a:r>
            <a:r>
              <a:rPr dirty="0" err="1"/>
              <a:t>vermoeiden</a:t>
            </a:r>
            <a:r>
              <a:rPr dirty="0"/>
              <a:t> en </a:t>
            </a:r>
            <a:r>
              <a:rPr dirty="0" err="1"/>
              <a:t>belasten</a:t>
            </a:r>
            <a:r>
              <a:rPr dirty="0"/>
              <a:t> tot </a:t>
            </a:r>
            <a:r>
              <a:rPr dirty="0" err="1"/>
              <a:t>zich</a:t>
            </a:r>
            <a:r>
              <a:rPr dirty="0"/>
              <a:t> </a:t>
            </a:r>
            <a:r>
              <a:rPr dirty="0" err="1"/>
              <a:t>roept</a:t>
            </a:r>
            <a:r>
              <a:rPr dirty="0"/>
              <a:t>. </a:t>
            </a:r>
            <a:r>
              <a:rPr dirty="0" err="1"/>
              <a:t>Zijn</a:t>
            </a:r>
            <a:r>
              <a:rPr dirty="0"/>
              <a:t> rust </a:t>
            </a:r>
            <a:r>
              <a:rPr dirty="0" err="1"/>
              <a:t>hoort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het </a:t>
            </a:r>
            <a:r>
              <a:rPr dirty="0" err="1"/>
              <a:t>leren</a:t>
            </a:r>
            <a:r>
              <a:rPr dirty="0"/>
              <a:t> </a:t>
            </a:r>
            <a:r>
              <a:rPr dirty="0" err="1"/>
              <a:t>leven</a:t>
            </a:r>
            <a:r>
              <a:rPr dirty="0"/>
              <a:t> </a:t>
            </a:r>
            <a:r>
              <a:rPr dirty="0" err="1"/>
              <a:t>onder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zachte</a:t>
            </a:r>
            <a:r>
              <a:rPr dirty="0"/>
              <a:t> </a:t>
            </a:r>
            <a:r>
              <a:rPr dirty="0" err="1"/>
              <a:t>juk</a:t>
            </a:r>
            <a:r>
              <a:rPr dirty="0"/>
              <a:t>. Dat </a:t>
            </a:r>
            <a:r>
              <a:rPr dirty="0" err="1"/>
              <a:t>geeft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geestelijke</a:t>
            </a:r>
            <a:r>
              <a:rPr dirty="0"/>
              <a:t> horizon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mensen</a:t>
            </a:r>
            <a:r>
              <a:rPr dirty="0"/>
              <a:t> die </a:t>
            </a:r>
            <a:r>
              <a:rPr dirty="0" err="1"/>
              <a:t>zich</a:t>
            </a:r>
            <a:r>
              <a:rPr dirty="0"/>
              <a:t> </a:t>
            </a:r>
            <a:r>
              <a:rPr dirty="0" err="1"/>
              <a:t>voortdurend</a:t>
            </a:r>
            <a:r>
              <a:rPr dirty="0"/>
              <a:t> </a:t>
            </a:r>
            <a:r>
              <a:rPr dirty="0" err="1"/>
              <a:t>verantwoordelijk</a:t>
            </a:r>
            <a:r>
              <a:rPr dirty="0"/>
              <a:t> </a:t>
            </a:r>
            <a:r>
              <a:rPr dirty="0" err="1"/>
              <a:t>voelen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elke</a:t>
            </a:r>
            <a:r>
              <a:rPr dirty="0"/>
              <a:t> </a:t>
            </a:r>
            <a:r>
              <a:rPr dirty="0" err="1"/>
              <a:t>uitkomst</a:t>
            </a:r>
            <a:r>
              <a:rPr dirty="0"/>
              <a:t>. Men mag </a:t>
            </a:r>
            <a:r>
              <a:rPr dirty="0" err="1"/>
              <a:t>hulp</a:t>
            </a:r>
            <a:r>
              <a:rPr dirty="0"/>
              <a:t> </a:t>
            </a:r>
            <a:r>
              <a:rPr dirty="0" err="1"/>
              <a:t>ontvangen</a:t>
            </a:r>
            <a:r>
              <a:rPr dirty="0"/>
              <a:t> en de eigen </a:t>
            </a:r>
            <a:r>
              <a:rPr dirty="0" err="1"/>
              <a:t>grenzen</a:t>
            </a:r>
            <a:r>
              <a:rPr dirty="0"/>
              <a:t> </a:t>
            </a:r>
            <a:r>
              <a:rPr dirty="0" err="1"/>
              <a:t>erkennen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Rust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moeilijk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ervaren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depressie</a:t>
            </a:r>
            <a:r>
              <a:rPr dirty="0"/>
              <a:t>, </a:t>
            </a:r>
            <a:r>
              <a:rPr dirty="0" err="1"/>
              <a:t>paniek</a:t>
            </a:r>
            <a:r>
              <a:rPr dirty="0"/>
              <a:t> of </a:t>
            </a:r>
            <a:r>
              <a:rPr dirty="0" err="1"/>
              <a:t>langdurige</a:t>
            </a:r>
            <a:r>
              <a:rPr dirty="0"/>
              <a:t> </a:t>
            </a:r>
            <a:r>
              <a:rPr dirty="0" err="1"/>
              <a:t>pijn</a:t>
            </a:r>
            <a:r>
              <a:rPr dirty="0"/>
              <a:t>. Een </a:t>
            </a:r>
            <a:r>
              <a:rPr dirty="0" err="1"/>
              <a:t>gebrek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rustgevoel</a:t>
            </a:r>
            <a:r>
              <a:rPr dirty="0"/>
              <a:t> is </a:t>
            </a:r>
            <a:r>
              <a:rPr dirty="0" err="1"/>
              <a:t>daarom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betrouwbare</a:t>
            </a:r>
            <a:r>
              <a:rPr dirty="0"/>
              <a:t> </a:t>
            </a:r>
            <a:r>
              <a:rPr dirty="0" err="1"/>
              <a:t>maat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de </a:t>
            </a:r>
            <a:r>
              <a:rPr dirty="0" err="1"/>
              <a:t>relatie</a:t>
            </a:r>
            <a:r>
              <a:rPr dirty="0"/>
              <a:t> met God. Soms maakt </a:t>
            </a:r>
            <a:r>
              <a:rPr dirty="0" err="1"/>
              <a:t>behandeling</a:t>
            </a:r>
            <a:r>
              <a:rPr dirty="0"/>
              <a:t> </a:t>
            </a:r>
            <a:r>
              <a:rPr dirty="0" err="1"/>
              <a:t>opnieuw</a:t>
            </a:r>
            <a:r>
              <a:rPr dirty="0"/>
              <a:t> aandacht, gebed of contact </a:t>
            </a:r>
            <a:r>
              <a:rPr dirty="0" err="1"/>
              <a:t>mogelijk</a:t>
            </a:r>
            <a:r>
              <a:rPr dirty="0"/>
              <a:t>. Gods </a:t>
            </a:r>
            <a:r>
              <a:rPr dirty="0" err="1"/>
              <a:t>liefde</a:t>
            </a:r>
            <a:r>
              <a:rPr dirty="0"/>
              <a:t>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 </a:t>
            </a:r>
            <a:r>
              <a:rPr dirty="0" err="1"/>
              <a:t>verdiend</a:t>
            </a:r>
            <a:r>
              <a:rPr dirty="0"/>
              <a:t> door </a:t>
            </a:r>
            <a:r>
              <a:rPr dirty="0" err="1"/>
              <a:t>verbetering</a:t>
            </a:r>
            <a:r>
              <a:rPr dirty="0"/>
              <a:t>.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boodschap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ruimte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om </a:t>
            </a:r>
            <a:r>
              <a:rPr dirty="0" err="1"/>
              <a:t>verantwoord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herstel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werken</a:t>
            </a:r>
            <a:r>
              <a:rPr dirty="0"/>
              <a:t> en </a:t>
            </a:r>
            <a:r>
              <a:rPr dirty="0" err="1"/>
              <a:t>tegelijk</a:t>
            </a:r>
            <a:r>
              <a:rPr dirty="0"/>
              <a:t> </a:t>
            </a:r>
            <a:r>
              <a:rPr dirty="0" err="1"/>
              <a:t>blijvende</a:t>
            </a:r>
            <a:r>
              <a:rPr dirty="0"/>
              <a:t> </a:t>
            </a:r>
            <a:r>
              <a:rPr dirty="0" err="1"/>
              <a:t>kwetsbaarheid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verdragen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Welke </a:t>
            </a:r>
            <a:r>
              <a:rPr dirty="0" err="1"/>
              <a:t>voorstelling</a:t>
            </a:r>
            <a:r>
              <a:rPr dirty="0"/>
              <a:t> van God </a:t>
            </a:r>
            <a:r>
              <a:rPr dirty="0" err="1"/>
              <a:t>vergroot</a:t>
            </a:r>
            <a:r>
              <a:rPr dirty="0"/>
              <a:t> </a:t>
            </a:r>
            <a:r>
              <a:rPr dirty="0" err="1"/>
              <a:t>vertrouwen</a:t>
            </a:r>
            <a:r>
              <a:rPr dirty="0"/>
              <a:t>, en </a:t>
            </a:r>
            <a:r>
              <a:rPr dirty="0" err="1"/>
              <a:t>welke</a:t>
            </a:r>
            <a:r>
              <a:rPr dirty="0"/>
              <a:t> </a:t>
            </a:r>
            <a:r>
              <a:rPr dirty="0" err="1"/>
              <a:t>vergroot</a:t>
            </a:r>
            <a:r>
              <a:rPr dirty="0"/>
              <a:t> de </a:t>
            </a:r>
            <a:r>
              <a:rPr dirty="0" err="1"/>
              <a:t>druk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</a:t>
            </a:r>
            <a:r>
              <a:rPr dirty="0" err="1"/>
              <a:t>Spreuken</a:t>
            </a:r>
            <a:r>
              <a:rPr dirty="0"/>
              <a:t> 3:5–8, </a:t>
            </a:r>
            <a:r>
              <a:rPr dirty="0" err="1"/>
              <a:t>Matteüs</a:t>
            </a:r>
            <a:r>
              <a:rPr dirty="0"/>
              <a:t> 11:28–30, 2 </a:t>
            </a:r>
            <a:r>
              <a:rPr dirty="0" err="1"/>
              <a:t>Korintiërs</a:t>
            </a:r>
            <a:r>
              <a:rPr dirty="0"/>
              <a:t> 12:9.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10, 23–25.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Gebed en </a:t>
            </a:r>
            <a:r>
              <a:rPr dirty="0" err="1"/>
              <a:t>Bijbellezen</a:t>
            </a:r>
            <a:r>
              <a:rPr dirty="0"/>
              <a:t> </a:t>
            </a:r>
            <a:r>
              <a:rPr dirty="0" err="1"/>
              <a:t>verbinden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met God midden in de concrete </a:t>
            </a:r>
            <a:r>
              <a:rPr dirty="0" err="1"/>
              <a:t>werkelijkheid</a:t>
            </a:r>
            <a:r>
              <a:rPr dirty="0"/>
              <a:t>.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noemt</a:t>
            </a:r>
            <a:r>
              <a:rPr dirty="0"/>
              <a:t> </a:t>
            </a:r>
            <a:r>
              <a:rPr dirty="0" err="1"/>
              <a:t>woorden</a:t>
            </a:r>
            <a:r>
              <a:rPr dirty="0"/>
              <a:t>, </a:t>
            </a:r>
            <a:r>
              <a:rPr dirty="0" err="1"/>
              <a:t>stilte</a:t>
            </a:r>
            <a:r>
              <a:rPr dirty="0"/>
              <a:t>, </a:t>
            </a:r>
            <a:r>
              <a:rPr dirty="0" err="1"/>
              <a:t>houding</a:t>
            </a:r>
            <a:r>
              <a:rPr dirty="0"/>
              <a:t> en </a:t>
            </a:r>
            <a:r>
              <a:rPr dirty="0" err="1"/>
              <a:t>tranen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elementen</a:t>
            </a:r>
            <a:r>
              <a:rPr dirty="0"/>
              <a:t> van het </a:t>
            </a:r>
            <a:r>
              <a:rPr dirty="0" err="1"/>
              <a:t>gebedsleven</a:t>
            </a:r>
            <a:r>
              <a:rPr dirty="0"/>
              <a:t>. De </a:t>
            </a:r>
            <a:r>
              <a:rPr dirty="0" err="1"/>
              <a:t>betekenis</a:t>
            </a:r>
            <a:r>
              <a:rPr dirty="0"/>
              <a:t> </a:t>
            </a:r>
            <a:r>
              <a:rPr dirty="0" err="1"/>
              <a:t>ligt</a:t>
            </a:r>
            <a:r>
              <a:rPr dirty="0"/>
              <a:t> in die </a:t>
            </a:r>
            <a:r>
              <a:rPr dirty="0" err="1"/>
              <a:t>relatie</a:t>
            </a:r>
            <a:r>
              <a:rPr dirty="0"/>
              <a:t>, </a:t>
            </a:r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wanneer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lichamelijke </a:t>
            </a:r>
            <a:r>
              <a:rPr dirty="0" err="1"/>
              <a:t>klacht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vermindert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Een </a:t>
            </a:r>
            <a:r>
              <a:rPr dirty="0" err="1"/>
              <a:t>haalbare</a:t>
            </a:r>
            <a:r>
              <a:rPr dirty="0"/>
              <a:t> </a:t>
            </a:r>
            <a:r>
              <a:rPr dirty="0" err="1"/>
              <a:t>oefening</a:t>
            </a:r>
            <a:r>
              <a:rPr dirty="0"/>
              <a:t> is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klein</a:t>
            </a:r>
            <a:r>
              <a:rPr dirty="0"/>
              <a:t> </a:t>
            </a:r>
            <a:r>
              <a:rPr dirty="0" err="1"/>
              <a:t>Bijbelgedeelte</a:t>
            </a:r>
            <a:r>
              <a:rPr dirty="0"/>
              <a:t> </a:t>
            </a:r>
            <a:r>
              <a:rPr dirty="0" err="1"/>
              <a:t>lezen</a:t>
            </a:r>
            <a:r>
              <a:rPr dirty="0"/>
              <a:t>, </a:t>
            </a:r>
            <a:r>
              <a:rPr dirty="0" err="1"/>
              <a:t>één</a:t>
            </a:r>
            <a:r>
              <a:rPr dirty="0"/>
              <a:t> zin </a:t>
            </a:r>
            <a:r>
              <a:rPr dirty="0" err="1"/>
              <a:t>samenvatten</a:t>
            </a:r>
            <a:r>
              <a:rPr dirty="0"/>
              <a:t> en </a:t>
            </a:r>
            <a:r>
              <a:rPr dirty="0" err="1"/>
              <a:t>daar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kort</a:t>
            </a:r>
            <a:r>
              <a:rPr dirty="0"/>
              <a:t> gebed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vormen</a:t>
            </a:r>
            <a:r>
              <a:rPr dirty="0"/>
              <a:t>. </a:t>
            </a:r>
            <a:r>
              <a:rPr dirty="0" err="1"/>
              <a:t>Gebruik</a:t>
            </a:r>
            <a:r>
              <a:rPr dirty="0"/>
              <a:t> </a:t>
            </a:r>
            <a:r>
              <a:rPr dirty="0" err="1"/>
              <a:t>bijvoorbeeld</a:t>
            </a:r>
            <a:r>
              <a:rPr dirty="0"/>
              <a:t> Psalm 42 om </a:t>
            </a:r>
            <a:r>
              <a:rPr dirty="0" err="1"/>
              <a:t>verlangen</a:t>
            </a:r>
            <a:r>
              <a:rPr dirty="0"/>
              <a:t> of </a:t>
            </a:r>
            <a:r>
              <a:rPr dirty="0" err="1"/>
              <a:t>verdriet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verwoorden</a:t>
            </a:r>
            <a:r>
              <a:rPr dirty="0"/>
              <a:t>. In </a:t>
            </a:r>
            <a:r>
              <a:rPr dirty="0" err="1"/>
              <a:t>Filippenzen</a:t>
            </a:r>
            <a:r>
              <a:rPr dirty="0"/>
              <a:t> 4 </a:t>
            </a:r>
            <a:r>
              <a:rPr dirty="0" err="1"/>
              <a:t>krijgen</a:t>
            </a:r>
            <a:r>
              <a:rPr dirty="0"/>
              <a:t> </a:t>
            </a:r>
            <a:r>
              <a:rPr dirty="0" err="1"/>
              <a:t>zorgen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plaats</a:t>
            </a:r>
            <a:r>
              <a:rPr dirty="0"/>
              <a:t> in gebed en </a:t>
            </a:r>
            <a:r>
              <a:rPr dirty="0" err="1"/>
              <a:t>dankzegging</a:t>
            </a:r>
            <a:r>
              <a:rPr dirty="0"/>
              <a:t>. </a:t>
            </a:r>
            <a:r>
              <a:rPr dirty="0" err="1"/>
              <a:t>Vermijd</a:t>
            </a:r>
            <a:r>
              <a:rPr dirty="0"/>
              <a:t> de </a:t>
            </a:r>
            <a:r>
              <a:rPr dirty="0" err="1"/>
              <a:t>uitleg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wie</a:t>
            </a:r>
            <a:r>
              <a:rPr dirty="0"/>
              <a:t> </a:t>
            </a:r>
            <a:r>
              <a:rPr dirty="0" err="1"/>
              <a:t>blijft</a:t>
            </a:r>
            <a:r>
              <a:rPr dirty="0"/>
              <a:t> </a:t>
            </a:r>
            <a:r>
              <a:rPr dirty="0" err="1"/>
              <a:t>piekeren</a:t>
            </a:r>
            <a:r>
              <a:rPr dirty="0"/>
              <a:t> </a:t>
            </a:r>
            <a:r>
              <a:rPr dirty="0" err="1"/>
              <a:t>verkeerd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 </a:t>
            </a:r>
            <a:r>
              <a:rPr dirty="0" err="1"/>
              <a:t>gebeden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Pas de vorm </a:t>
            </a:r>
            <a:r>
              <a:rPr dirty="0" err="1"/>
              <a:t>aan</a:t>
            </a:r>
            <a:r>
              <a:rPr dirty="0"/>
              <a:t> de </a:t>
            </a:r>
            <a:r>
              <a:rPr dirty="0" err="1"/>
              <a:t>draagkracht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. </a:t>
            </a:r>
            <a:r>
              <a:rPr dirty="0" err="1"/>
              <a:t>Iemand</a:t>
            </a:r>
            <a:r>
              <a:rPr dirty="0"/>
              <a:t> met </a:t>
            </a:r>
            <a:r>
              <a:rPr dirty="0" err="1"/>
              <a:t>uitputting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geholpen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voorgelezen</a:t>
            </a:r>
            <a:r>
              <a:rPr dirty="0"/>
              <a:t> psalm,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gezamenlijk</a:t>
            </a:r>
            <a:r>
              <a:rPr dirty="0"/>
              <a:t> </a:t>
            </a:r>
            <a:r>
              <a:rPr dirty="0" err="1"/>
              <a:t>Onze</a:t>
            </a:r>
            <a:r>
              <a:rPr dirty="0"/>
              <a:t> Vader of </a:t>
            </a:r>
            <a:r>
              <a:rPr dirty="0" err="1"/>
              <a:t>een</a:t>
            </a:r>
            <a:r>
              <a:rPr dirty="0"/>
              <a:t> moment </a:t>
            </a:r>
            <a:r>
              <a:rPr dirty="0" err="1"/>
              <a:t>stilte</a:t>
            </a:r>
            <a:r>
              <a:rPr dirty="0"/>
              <a:t>. </a:t>
            </a:r>
            <a:r>
              <a:rPr dirty="0" err="1"/>
              <a:t>Geestelijke</a:t>
            </a:r>
            <a:r>
              <a:rPr dirty="0"/>
              <a:t> </a:t>
            </a:r>
            <a:r>
              <a:rPr dirty="0" err="1"/>
              <a:t>praktijken</a:t>
            </a:r>
            <a:r>
              <a:rPr dirty="0"/>
              <a:t> </a:t>
            </a:r>
            <a:r>
              <a:rPr dirty="0" err="1"/>
              <a:t>mogen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extra </a:t>
            </a:r>
            <a:r>
              <a:rPr dirty="0" err="1"/>
              <a:t>meetlat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. De pastor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vragen</a:t>
            </a:r>
            <a:r>
              <a:rPr dirty="0"/>
              <a:t> </a:t>
            </a:r>
            <a:r>
              <a:rPr dirty="0" err="1"/>
              <a:t>welke</a:t>
            </a:r>
            <a:r>
              <a:rPr dirty="0"/>
              <a:t> vorm </a:t>
            </a:r>
            <a:r>
              <a:rPr dirty="0" err="1"/>
              <a:t>vertrouwd</a:t>
            </a:r>
            <a:r>
              <a:rPr dirty="0"/>
              <a:t> en </a:t>
            </a:r>
            <a:r>
              <a:rPr dirty="0" err="1"/>
              <a:t>veilig</a:t>
            </a:r>
            <a:r>
              <a:rPr dirty="0"/>
              <a:t> </a:t>
            </a:r>
            <a:r>
              <a:rPr dirty="0" err="1"/>
              <a:t>voelt</a:t>
            </a:r>
            <a:r>
              <a:rPr dirty="0"/>
              <a:t> en </a:t>
            </a:r>
            <a:r>
              <a:rPr dirty="0" err="1"/>
              <a:t>welke</a:t>
            </a:r>
            <a:r>
              <a:rPr dirty="0"/>
              <a:t> vorm </a:t>
            </a:r>
            <a:r>
              <a:rPr dirty="0" err="1"/>
              <a:t>momenteel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veel</a:t>
            </a:r>
            <a:r>
              <a:rPr dirty="0"/>
              <a:t> </a:t>
            </a:r>
            <a:r>
              <a:rPr dirty="0" err="1"/>
              <a:t>vraagt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Welke </a:t>
            </a:r>
            <a:r>
              <a:rPr dirty="0" err="1"/>
              <a:t>kleine</a:t>
            </a:r>
            <a:r>
              <a:rPr dirty="0"/>
              <a:t> vorm van gebed of </a:t>
            </a:r>
            <a:r>
              <a:rPr dirty="0" err="1"/>
              <a:t>Schriftlezing</a:t>
            </a:r>
            <a:r>
              <a:rPr dirty="0"/>
              <a:t> past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jouw</a:t>
            </a:r>
            <a:r>
              <a:rPr dirty="0"/>
              <a:t> </a:t>
            </a:r>
            <a:r>
              <a:rPr dirty="0" err="1"/>
              <a:t>huidige</a:t>
            </a:r>
            <a:r>
              <a:rPr dirty="0"/>
              <a:t> </a:t>
            </a:r>
            <a:r>
              <a:rPr dirty="0" err="1"/>
              <a:t>draagkracht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Psalm 42, </a:t>
            </a:r>
            <a:r>
              <a:rPr dirty="0" err="1"/>
              <a:t>Filippenzen</a:t>
            </a:r>
            <a:r>
              <a:rPr dirty="0"/>
              <a:t> 4:4–9, </a:t>
            </a:r>
            <a:r>
              <a:rPr dirty="0" err="1"/>
              <a:t>Matteüs</a:t>
            </a:r>
            <a:r>
              <a:rPr dirty="0"/>
              <a:t> 11:28–30.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17.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Afbeelding</a:t>
            </a:r>
            <a:r>
              <a:rPr dirty="0"/>
              <a:t>: </a:t>
            </a:r>
            <a:r>
              <a:rPr dirty="0" err="1"/>
              <a:t>Illustratieve</a:t>
            </a:r>
            <a:r>
              <a:rPr dirty="0"/>
              <a:t> </a:t>
            </a:r>
            <a:r>
              <a:rPr dirty="0" err="1"/>
              <a:t>afbeelding</a:t>
            </a:r>
            <a:r>
              <a:rPr dirty="0"/>
              <a:t> </a:t>
            </a:r>
            <a:r>
              <a:rPr dirty="0" err="1"/>
              <a:t>gegenereerd</a:t>
            </a:r>
            <a:r>
              <a:rPr dirty="0"/>
              <a:t> met 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verbindt</a:t>
            </a:r>
            <a:r>
              <a:rPr dirty="0"/>
              <a:t> sabbat en rust met het </a:t>
            </a:r>
            <a:r>
              <a:rPr dirty="0" err="1"/>
              <a:t>loslaten</a:t>
            </a:r>
            <a:r>
              <a:rPr dirty="0"/>
              <a:t> van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identiteit</a:t>
            </a:r>
            <a:r>
              <a:rPr dirty="0"/>
              <a:t> die </a:t>
            </a:r>
            <a:r>
              <a:rPr dirty="0" err="1"/>
              <a:t>volledig</a:t>
            </a:r>
            <a:r>
              <a:rPr dirty="0"/>
              <a:t> op </a:t>
            </a:r>
            <a:r>
              <a:rPr dirty="0" err="1"/>
              <a:t>prestatie</a:t>
            </a:r>
            <a:r>
              <a:rPr dirty="0"/>
              <a:t> </a:t>
            </a:r>
            <a:r>
              <a:rPr dirty="0" err="1"/>
              <a:t>berust</a:t>
            </a:r>
            <a:r>
              <a:rPr dirty="0"/>
              <a:t>. </a:t>
            </a:r>
            <a:r>
              <a:rPr dirty="0" err="1"/>
              <a:t>Verschillende</a:t>
            </a:r>
            <a:r>
              <a:rPr dirty="0"/>
              <a:t> </a:t>
            </a:r>
            <a:r>
              <a:rPr dirty="0" err="1"/>
              <a:t>kerken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de </a:t>
            </a:r>
            <a:r>
              <a:rPr dirty="0" err="1"/>
              <a:t>rustdag</a:t>
            </a:r>
            <a:r>
              <a:rPr dirty="0"/>
              <a:t> </a:t>
            </a:r>
            <a:r>
              <a:rPr dirty="0" err="1"/>
              <a:t>verschillend</a:t>
            </a:r>
            <a:r>
              <a:rPr dirty="0"/>
              <a:t> vorm. De pastorale </a:t>
            </a:r>
            <a:r>
              <a:rPr dirty="0" err="1"/>
              <a:t>lijn</a:t>
            </a:r>
            <a:r>
              <a:rPr dirty="0"/>
              <a:t> is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mens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voortdurend</a:t>
            </a:r>
            <a:r>
              <a:rPr dirty="0"/>
              <a:t>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produceren</a:t>
            </a:r>
            <a:r>
              <a:rPr dirty="0"/>
              <a:t> om </a:t>
            </a:r>
            <a:r>
              <a:rPr dirty="0" err="1"/>
              <a:t>waarde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hebben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Een </a:t>
            </a:r>
            <a:r>
              <a:rPr dirty="0" err="1"/>
              <a:t>rustritme</a:t>
            </a:r>
            <a:r>
              <a:rPr dirty="0"/>
              <a:t> </a:t>
            </a:r>
            <a:r>
              <a:rPr dirty="0" err="1"/>
              <a:t>krijgt</a:t>
            </a:r>
            <a:r>
              <a:rPr dirty="0"/>
              <a:t> concrete </a:t>
            </a:r>
            <a:r>
              <a:rPr dirty="0" err="1"/>
              <a:t>gestalte</a:t>
            </a:r>
            <a:r>
              <a:rPr dirty="0"/>
              <a:t> in </a:t>
            </a:r>
            <a:r>
              <a:rPr dirty="0" err="1"/>
              <a:t>slaap</a:t>
            </a:r>
            <a:r>
              <a:rPr dirty="0"/>
              <a:t>, </a:t>
            </a:r>
            <a:r>
              <a:rPr dirty="0" err="1"/>
              <a:t>pauzes</a:t>
            </a:r>
            <a:r>
              <a:rPr dirty="0"/>
              <a:t> en </a:t>
            </a:r>
            <a:r>
              <a:rPr dirty="0" err="1"/>
              <a:t>bereikbaarheid</a:t>
            </a:r>
            <a:r>
              <a:rPr dirty="0"/>
              <a:t>. Bij </a:t>
            </a:r>
            <a:r>
              <a:rPr dirty="0" err="1"/>
              <a:t>overbelasting</a:t>
            </a:r>
            <a:r>
              <a:rPr dirty="0"/>
              <a:t> kunnen </a:t>
            </a:r>
            <a:r>
              <a:rPr dirty="0" err="1"/>
              <a:t>juist</a:t>
            </a:r>
            <a:r>
              <a:rPr dirty="0"/>
              <a:t> </a:t>
            </a:r>
            <a:r>
              <a:rPr dirty="0" err="1"/>
              <a:t>eenvoudige</a:t>
            </a:r>
            <a:r>
              <a:rPr dirty="0"/>
              <a:t> </a:t>
            </a:r>
            <a:r>
              <a:rPr dirty="0" err="1"/>
              <a:t>afspraken</a:t>
            </a:r>
            <a:r>
              <a:rPr dirty="0"/>
              <a:t> </a:t>
            </a:r>
            <a:r>
              <a:rPr dirty="0" err="1"/>
              <a:t>veel</a:t>
            </a:r>
            <a:r>
              <a:rPr dirty="0"/>
              <a:t> </a:t>
            </a:r>
            <a:r>
              <a:rPr dirty="0" err="1"/>
              <a:t>betekenen</a:t>
            </a:r>
            <a:r>
              <a:rPr dirty="0"/>
              <a:t>: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avond</a:t>
            </a:r>
            <a:r>
              <a:rPr dirty="0"/>
              <a:t> </a:t>
            </a:r>
            <a:r>
              <a:rPr dirty="0" err="1"/>
              <a:t>zonder</a:t>
            </a:r>
            <a:r>
              <a:rPr dirty="0"/>
              <a:t> </a:t>
            </a:r>
            <a:r>
              <a:rPr dirty="0" err="1"/>
              <a:t>werkberichten</a:t>
            </a:r>
            <a:r>
              <a:rPr dirty="0"/>
              <a:t>,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taak</a:t>
            </a:r>
            <a:r>
              <a:rPr dirty="0"/>
              <a:t> </a:t>
            </a:r>
            <a:r>
              <a:rPr dirty="0" err="1"/>
              <a:t>overdragen</a:t>
            </a:r>
            <a:r>
              <a:rPr dirty="0"/>
              <a:t> of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regelmatig</a:t>
            </a:r>
            <a:r>
              <a:rPr dirty="0"/>
              <a:t> </a:t>
            </a:r>
            <a:r>
              <a:rPr dirty="0" err="1"/>
              <a:t>rustmoment</a:t>
            </a:r>
            <a:r>
              <a:rPr dirty="0"/>
              <a:t>. Maak </a:t>
            </a:r>
            <a:r>
              <a:rPr dirty="0" err="1"/>
              <a:t>zulke</a:t>
            </a:r>
            <a:r>
              <a:rPr dirty="0"/>
              <a:t> </a:t>
            </a:r>
            <a:r>
              <a:rPr dirty="0" err="1"/>
              <a:t>afspraken</a:t>
            </a:r>
            <a:r>
              <a:rPr dirty="0"/>
              <a:t> </a:t>
            </a:r>
            <a:r>
              <a:rPr dirty="0" err="1"/>
              <a:t>passend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ziekte</a:t>
            </a:r>
            <a:r>
              <a:rPr dirty="0"/>
              <a:t>, </a:t>
            </a:r>
            <a:r>
              <a:rPr dirty="0" err="1"/>
              <a:t>gezin</a:t>
            </a:r>
            <a:r>
              <a:rPr dirty="0"/>
              <a:t> en </a:t>
            </a:r>
            <a:r>
              <a:rPr dirty="0" err="1"/>
              <a:t>werk</a:t>
            </a:r>
            <a:r>
              <a:rPr dirty="0"/>
              <a:t>. </a:t>
            </a:r>
            <a:r>
              <a:rPr dirty="0" err="1"/>
              <a:t>Thuisarts</a:t>
            </a:r>
            <a:r>
              <a:rPr dirty="0"/>
              <a:t> </a:t>
            </a:r>
            <a:r>
              <a:rPr dirty="0" err="1"/>
              <a:t>adviseert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langdurige</a:t>
            </a:r>
            <a:r>
              <a:rPr dirty="0"/>
              <a:t> stress zo </a:t>
            </a:r>
            <a:r>
              <a:rPr dirty="0" err="1"/>
              <a:t>nodig</a:t>
            </a:r>
            <a:r>
              <a:rPr dirty="0"/>
              <a:t> contact met </a:t>
            </a:r>
            <a:r>
              <a:rPr dirty="0" err="1"/>
              <a:t>huisarts</a:t>
            </a:r>
            <a:r>
              <a:rPr dirty="0"/>
              <a:t> of </a:t>
            </a:r>
            <a:r>
              <a:rPr dirty="0" err="1"/>
              <a:t>praktijkondersteuner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Ook rust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prestatie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 </a:t>
            </a:r>
            <a:r>
              <a:rPr dirty="0" err="1"/>
              <a:t>wanneer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zichzelf</a:t>
            </a:r>
            <a:r>
              <a:rPr dirty="0"/>
              <a:t> </a:t>
            </a:r>
            <a:r>
              <a:rPr dirty="0" err="1"/>
              <a:t>verwijt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goed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kunnen </a:t>
            </a:r>
            <a:r>
              <a:rPr dirty="0" err="1"/>
              <a:t>ontspannen</a:t>
            </a:r>
            <a:r>
              <a:rPr dirty="0"/>
              <a:t>. Bied </a:t>
            </a:r>
            <a:r>
              <a:rPr dirty="0" err="1"/>
              <a:t>daarom</a:t>
            </a:r>
            <a:r>
              <a:rPr dirty="0"/>
              <a:t> </a:t>
            </a:r>
            <a:r>
              <a:rPr dirty="0" err="1"/>
              <a:t>ruimte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leren</a:t>
            </a:r>
            <a:r>
              <a:rPr dirty="0"/>
              <a:t> en </a:t>
            </a:r>
            <a:r>
              <a:rPr dirty="0" err="1"/>
              <a:t>bijstellen</a:t>
            </a:r>
            <a:r>
              <a:rPr dirty="0"/>
              <a:t>. Een </a:t>
            </a:r>
            <a:r>
              <a:rPr dirty="0" err="1"/>
              <a:t>rustmoment</a:t>
            </a:r>
            <a:r>
              <a:rPr dirty="0"/>
              <a:t>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onmiddellijk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rustig</a:t>
            </a:r>
            <a:r>
              <a:rPr dirty="0"/>
              <a:t> </a:t>
            </a:r>
            <a:r>
              <a:rPr dirty="0" err="1"/>
              <a:t>gevoel</a:t>
            </a:r>
            <a:r>
              <a:rPr dirty="0"/>
              <a:t> op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leveren</a:t>
            </a:r>
            <a:r>
              <a:rPr dirty="0"/>
              <a:t>. Het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beginnen</a:t>
            </a:r>
            <a:r>
              <a:rPr dirty="0"/>
              <a:t> met het </a:t>
            </a:r>
            <a:r>
              <a:rPr dirty="0" err="1"/>
              <a:t>erkennen</a:t>
            </a:r>
            <a:r>
              <a:rPr dirty="0"/>
              <a:t> van </a:t>
            </a:r>
            <a:r>
              <a:rPr dirty="0" err="1"/>
              <a:t>grenzen</a:t>
            </a:r>
            <a:r>
              <a:rPr dirty="0"/>
              <a:t> en het </a:t>
            </a:r>
            <a:r>
              <a:rPr dirty="0" err="1"/>
              <a:t>ontvangen</a:t>
            </a:r>
            <a:r>
              <a:rPr dirty="0"/>
              <a:t> van </a:t>
            </a:r>
            <a:r>
              <a:rPr dirty="0" err="1"/>
              <a:t>hulp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Welke </a:t>
            </a:r>
            <a:r>
              <a:rPr dirty="0" err="1"/>
              <a:t>grens</a:t>
            </a:r>
            <a:r>
              <a:rPr dirty="0"/>
              <a:t> </a:t>
            </a:r>
            <a:r>
              <a:rPr dirty="0" err="1"/>
              <a:t>zou</a:t>
            </a:r>
            <a:r>
              <a:rPr dirty="0"/>
              <a:t> </a:t>
            </a:r>
            <a:r>
              <a:rPr dirty="0" err="1"/>
              <a:t>deze</a:t>
            </a:r>
            <a:r>
              <a:rPr dirty="0"/>
              <a:t> week </a:t>
            </a:r>
            <a:r>
              <a:rPr dirty="0" err="1"/>
              <a:t>ruimte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herstel</a:t>
            </a:r>
            <a:r>
              <a:rPr dirty="0"/>
              <a:t> en aandacht </a:t>
            </a:r>
            <a:r>
              <a:rPr dirty="0" err="1"/>
              <a:t>voor</a:t>
            </a:r>
            <a:r>
              <a:rPr dirty="0"/>
              <a:t> God?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</a:t>
            </a:r>
            <a:r>
              <a:rPr dirty="0" err="1"/>
              <a:t>Matteüs</a:t>
            </a:r>
            <a:r>
              <a:rPr dirty="0"/>
              <a:t> 11:28–30, </a:t>
            </a:r>
            <a:r>
              <a:rPr dirty="0" err="1"/>
              <a:t>Hebreeën</a:t>
            </a:r>
            <a:r>
              <a:rPr dirty="0"/>
              <a:t> 4:9–11.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17.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Zorgcontext</a:t>
            </a:r>
            <a:r>
              <a:rPr dirty="0"/>
              <a:t>: https://</a:t>
            </a:r>
            <a:r>
              <a:rPr dirty="0" err="1"/>
              <a:t>www.thuisarts.nl</a:t>
            </a:r>
            <a:r>
              <a:rPr dirty="0"/>
              <a:t>/stress/</a:t>
            </a:r>
            <a:r>
              <a:rPr dirty="0" err="1"/>
              <a:t>ik</a:t>
            </a:r>
            <a:r>
              <a:rPr dirty="0"/>
              <a:t>-</a:t>
            </a:r>
            <a:r>
              <a:rPr dirty="0" err="1"/>
              <a:t>heb</a:t>
            </a:r>
            <a:r>
              <a:rPr dirty="0"/>
              <a:t>-al-heel-lang-stress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benadrukt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keuzes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verloop</a:t>
            </a:r>
            <a:r>
              <a:rPr dirty="0"/>
              <a:t> van </a:t>
            </a:r>
            <a:r>
              <a:rPr dirty="0" err="1"/>
              <a:t>tijd</a:t>
            </a:r>
            <a:r>
              <a:rPr dirty="0"/>
              <a:t> </a:t>
            </a:r>
            <a:r>
              <a:rPr dirty="0" err="1"/>
              <a:t>patronen</a:t>
            </a:r>
            <a:r>
              <a:rPr dirty="0"/>
              <a:t> </a:t>
            </a:r>
            <a:r>
              <a:rPr dirty="0" err="1"/>
              <a:t>vormen</a:t>
            </a:r>
            <a:r>
              <a:rPr dirty="0"/>
              <a:t>. </a:t>
            </a:r>
            <a:r>
              <a:rPr dirty="0" err="1"/>
              <a:t>Overwerken</a:t>
            </a:r>
            <a:r>
              <a:rPr dirty="0"/>
              <a:t>, </a:t>
            </a:r>
            <a:r>
              <a:rPr dirty="0" err="1"/>
              <a:t>vermijden</a:t>
            </a:r>
            <a:r>
              <a:rPr dirty="0"/>
              <a:t> of </a:t>
            </a:r>
            <a:r>
              <a:rPr dirty="0" err="1"/>
              <a:t>schadelijk</a:t>
            </a:r>
            <a:r>
              <a:rPr dirty="0"/>
              <a:t> </a:t>
            </a:r>
            <a:r>
              <a:rPr dirty="0" err="1"/>
              <a:t>middelengebruik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het </a:t>
            </a:r>
            <a:r>
              <a:rPr dirty="0" err="1"/>
              <a:t>leven</a:t>
            </a:r>
            <a:r>
              <a:rPr dirty="0"/>
              <a:t> </a:t>
            </a:r>
            <a:r>
              <a:rPr dirty="0" err="1"/>
              <a:t>belasten</a:t>
            </a:r>
            <a:r>
              <a:rPr dirty="0"/>
              <a:t>. Kleine </a:t>
            </a:r>
            <a:r>
              <a:rPr dirty="0" err="1"/>
              <a:t>veranderingen</a:t>
            </a:r>
            <a:r>
              <a:rPr dirty="0"/>
              <a:t> kunnen </a:t>
            </a:r>
            <a:r>
              <a:rPr dirty="0" err="1"/>
              <a:t>steun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. </a:t>
            </a:r>
            <a:r>
              <a:rPr dirty="0" err="1"/>
              <a:t>Tegelijk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gedrag</a:t>
            </a:r>
            <a:r>
              <a:rPr dirty="0"/>
              <a:t> en </a:t>
            </a:r>
            <a:r>
              <a:rPr dirty="0" err="1"/>
              <a:t>belastbaarheid</a:t>
            </a:r>
            <a:r>
              <a:rPr dirty="0"/>
              <a:t> </a:t>
            </a:r>
            <a:r>
              <a:rPr dirty="0" err="1"/>
              <a:t>afhankelijk</a:t>
            </a:r>
            <a:r>
              <a:rPr dirty="0"/>
              <a:t> van </a:t>
            </a:r>
            <a:r>
              <a:rPr dirty="0" err="1"/>
              <a:t>omstandigheden</a:t>
            </a:r>
            <a:r>
              <a:rPr dirty="0"/>
              <a:t>, </a:t>
            </a:r>
            <a:r>
              <a:rPr dirty="0" err="1"/>
              <a:t>ziekte</a:t>
            </a:r>
            <a:r>
              <a:rPr dirty="0"/>
              <a:t> en </a:t>
            </a:r>
            <a:r>
              <a:rPr dirty="0" err="1"/>
              <a:t>ontwikkelingsgeschiedenis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Romeinen</a:t>
            </a:r>
            <a:r>
              <a:rPr dirty="0"/>
              <a:t> 12 </a:t>
            </a:r>
            <a:r>
              <a:rPr dirty="0" err="1"/>
              <a:t>verbindt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vernieuwd</a:t>
            </a:r>
            <a:r>
              <a:rPr dirty="0"/>
              <a:t> </a:t>
            </a:r>
            <a:r>
              <a:rPr dirty="0" err="1"/>
              <a:t>denken</a:t>
            </a:r>
            <a:r>
              <a:rPr dirty="0"/>
              <a:t> met het </a:t>
            </a:r>
            <a:r>
              <a:rPr dirty="0" err="1"/>
              <a:t>leven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God. </a:t>
            </a:r>
            <a:r>
              <a:rPr dirty="0" err="1"/>
              <a:t>Galaten</a:t>
            </a:r>
            <a:r>
              <a:rPr dirty="0"/>
              <a:t> 6 </a:t>
            </a:r>
            <a:r>
              <a:rPr dirty="0" err="1"/>
              <a:t>spreekt</a:t>
            </a:r>
            <a:r>
              <a:rPr dirty="0"/>
              <a:t> over </a:t>
            </a:r>
            <a:r>
              <a:rPr dirty="0" err="1"/>
              <a:t>zaaien</a:t>
            </a:r>
            <a:r>
              <a:rPr dirty="0"/>
              <a:t> en </a:t>
            </a:r>
            <a:r>
              <a:rPr dirty="0" err="1"/>
              <a:t>oogsten</a:t>
            </a:r>
            <a:r>
              <a:rPr dirty="0"/>
              <a:t> in de context van </a:t>
            </a:r>
            <a:r>
              <a:rPr dirty="0" err="1"/>
              <a:t>leven</a:t>
            </a:r>
            <a:r>
              <a:rPr dirty="0"/>
              <a:t> door de </a:t>
            </a:r>
            <a:r>
              <a:rPr dirty="0" err="1"/>
              <a:t>Geest</a:t>
            </a:r>
            <a:r>
              <a:rPr dirty="0"/>
              <a:t> en </a:t>
            </a:r>
            <a:r>
              <a:rPr dirty="0" err="1"/>
              <a:t>volharding</a:t>
            </a:r>
            <a:r>
              <a:rPr dirty="0"/>
              <a:t> in het </a:t>
            </a:r>
            <a:r>
              <a:rPr dirty="0" err="1"/>
              <a:t>goede</a:t>
            </a:r>
            <a:r>
              <a:rPr dirty="0"/>
              <a:t>. </a:t>
            </a:r>
            <a:r>
              <a:rPr dirty="0" err="1"/>
              <a:t>Gebruik</a:t>
            </a:r>
            <a:r>
              <a:rPr dirty="0"/>
              <a:t> </a:t>
            </a:r>
            <a:r>
              <a:rPr dirty="0" err="1"/>
              <a:t>dit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verklaring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ieder</a:t>
            </a:r>
            <a:r>
              <a:rPr dirty="0"/>
              <a:t> </a:t>
            </a:r>
            <a:r>
              <a:rPr dirty="0" err="1"/>
              <a:t>ziek</a:t>
            </a:r>
            <a:r>
              <a:rPr dirty="0"/>
              <a:t> </a:t>
            </a:r>
            <a:r>
              <a:rPr dirty="0" err="1"/>
              <a:t>mens</a:t>
            </a:r>
            <a:r>
              <a:rPr dirty="0"/>
              <a:t> </a:t>
            </a:r>
            <a:r>
              <a:rPr dirty="0" err="1"/>
              <a:t>verkeerde</a:t>
            </a:r>
            <a:r>
              <a:rPr dirty="0"/>
              <a:t> </a:t>
            </a:r>
            <a:r>
              <a:rPr dirty="0" err="1"/>
              <a:t>keuzes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 </a:t>
            </a:r>
            <a:r>
              <a:rPr dirty="0" err="1"/>
              <a:t>gemaakt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Een </a:t>
            </a:r>
            <a:r>
              <a:rPr dirty="0" err="1"/>
              <a:t>werkbaar</a:t>
            </a:r>
            <a:r>
              <a:rPr dirty="0"/>
              <a:t> </a:t>
            </a:r>
            <a:r>
              <a:rPr dirty="0" err="1"/>
              <a:t>gesprek</a:t>
            </a:r>
            <a:r>
              <a:rPr dirty="0"/>
              <a:t> </a:t>
            </a:r>
            <a:r>
              <a:rPr dirty="0" err="1"/>
              <a:t>onderzoekt</a:t>
            </a:r>
            <a:r>
              <a:rPr dirty="0"/>
              <a:t> </a:t>
            </a:r>
            <a:r>
              <a:rPr dirty="0" err="1"/>
              <a:t>één</a:t>
            </a:r>
            <a:r>
              <a:rPr dirty="0"/>
              <a:t> patroon en </a:t>
            </a:r>
            <a:r>
              <a:rPr dirty="0" err="1"/>
              <a:t>kiest</a:t>
            </a:r>
            <a:r>
              <a:rPr dirty="0"/>
              <a:t> </a:t>
            </a:r>
            <a:r>
              <a:rPr dirty="0" err="1"/>
              <a:t>één</a:t>
            </a:r>
            <a:r>
              <a:rPr dirty="0"/>
              <a:t> </a:t>
            </a:r>
            <a:r>
              <a:rPr dirty="0" err="1"/>
              <a:t>haalbare</a:t>
            </a:r>
            <a:r>
              <a:rPr dirty="0"/>
              <a:t> </a:t>
            </a:r>
            <a:r>
              <a:rPr dirty="0" err="1"/>
              <a:t>stap</a:t>
            </a:r>
            <a:r>
              <a:rPr dirty="0"/>
              <a:t>. </a:t>
            </a:r>
            <a:r>
              <a:rPr dirty="0" err="1"/>
              <a:t>Iemand</a:t>
            </a:r>
            <a:r>
              <a:rPr dirty="0"/>
              <a:t> die </a:t>
            </a:r>
            <a:r>
              <a:rPr dirty="0" err="1"/>
              <a:t>gesprekken</a:t>
            </a:r>
            <a:r>
              <a:rPr dirty="0"/>
              <a:t> </a:t>
            </a:r>
            <a:r>
              <a:rPr dirty="0" err="1"/>
              <a:t>vermijdt</a:t>
            </a:r>
            <a:r>
              <a:rPr dirty="0"/>
              <a:t>,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beginnen</a:t>
            </a:r>
            <a:r>
              <a:rPr dirty="0"/>
              <a:t> 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korte</a:t>
            </a:r>
            <a:r>
              <a:rPr dirty="0"/>
              <a:t> </a:t>
            </a:r>
            <a:r>
              <a:rPr dirty="0" err="1"/>
              <a:t>afspraak</a:t>
            </a:r>
            <a:r>
              <a:rPr dirty="0"/>
              <a:t> 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vertrouwd</a:t>
            </a:r>
            <a:r>
              <a:rPr dirty="0"/>
              <a:t> </a:t>
            </a:r>
            <a:r>
              <a:rPr dirty="0" err="1"/>
              <a:t>persoon</a:t>
            </a:r>
            <a:r>
              <a:rPr dirty="0"/>
              <a:t>. </a:t>
            </a:r>
            <a:r>
              <a:rPr dirty="0" err="1"/>
              <a:t>Iemand</a:t>
            </a:r>
            <a:r>
              <a:rPr dirty="0"/>
              <a:t> die </a:t>
            </a:r>
            <a:r>
              <a:rPr dirty="0" err="1"/>
              <a:t>zichzelf</a:t>
            </a:r>
            <a:r>
              <a:rPr dirty="0"/>
              <a:t> </a:t>
            </a:r>
            <a:r>
              <a:rPr dirty="0" err="1"/>
              <a:t>overbelast</a:t>
            </a:r>
            <a:r>
              <a:rPr dirty="0"/>
              <a:t>,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één</a:t>
            </a:r>
            <a:r>
              <a:rPr dirty="0"/>
              <a:t> </a:t>
            </a:r>
            <a:r>
              <a:rPr dirty="0" err="1"/>
              <a:t>taak</a:t>
            </a:r>
            <a:r>
              <a:rPr dirty="0"/>
              <a:t> </a:t>
            </a:r>
            <a:r>
              <a:rPr dirty="0" err="1"/>
              <a:t>verminderen</a:t>
            </a:r>
            <a:r>
              <a:rPr dirty="0"/>
              <a:t>. </a:t>
            </a:r>
            <a:r>
              <a:rPr dirty="0" err="1"/>
              <a:t>Kijk</a:t>
            </a:r>
            <a:r>
              <a:rPr dirty="0"/>
              <a:t> </a:t>
            </a:r>
            <a:r>
              <a:rPr dirty="0" err="1"/>
              <a:t>daarna</a:t>
            </a:r>
            <a:r>
              <a:rPr dirty="0"/>
              <a:t> wat die </a:t>
            </a:r>
            <a:r>
              <a:rPr dirty="0" err="1"/>
              <a:t>stap</a:t>
            </a:r>
            <a:r>
              <a:rPr dirty="0"/>
              <a:t> </a:t>
            </a:r>
            <a:r>
              <a:rPr dirty="0" err="1"/>
              <a:t>teweegbrengt</a:t>
            </a:r>
            <a:r>
              <a:rPr dirty="0"/>
              <a:t>. Bij </a:t>
            </a:r>
            <a:r>
              <a:rPr dirty="0" err="1"/>
              <a:t>onvoldoende</a:t>
            </a:r>
            <a:r>
              <a:rPr dirty="0"/>
              <a:t> </a:t>
            </a:r>
            <a:r>
              <a:rPr dirty="0" err="1"/>
              <a:t>verbetering</a:t>
            </a:r>
            <a:r>
              <a:rPr dirty="0"/>
              <a:t> is </a:t>
            </a:r>
            <a:r>
              <a:rPr dirty="0" err="1"/>
              <a:t>bijstellen</a:t>
            </a:r>
            <a:r>
              <a:rPr dirty="0"/>
              <a:t> </a:t>
            </a:r>
            <a:r>
              <a:rPr dirty="0" err="1"/>
              <a:t>passend</a:t>
            </a:r>
            <a:r>
              <a:rPr dirty="0"/>
              <a:t>. </a:t>
            </a:r>
            <a:r>
              <a:rPr dirty="0" err="1"/>
              <a:t>Geestelijke</a:t>
            </a:r>
            <a:r>
              <a:rPr dirty="0"/>
              <a:t> </a:t>
            </a:r>
            <a:r>
              <a:rPr dirty="0" err="1"/>
              <a:t>groei</a:t>
            </a:r>
            <a:r>
              <a:rPr dirty="0"/>
              <a:t> rust op </a:t>
            </a:r>
            <a:r>
              <a:rPr dirty="0" err="1"/>
              <a:t>genade</a:t>
            </a:r>
            <a:r>
              <a:rPr dirty="0"/>
              <a:t> en </a:t>
            </a:r>
            <a:r>
              <a:rPr dirty="0" err="1"/>
              <a:t>ontvangen</a:t>
            </a:r>
            <a:r>
              <a:rPr dirty="0"/>
              <a:t> </a:t>
            </a:r>
            <a:r>
              <a:rPr dirty="0" err="1"/>
              <a:t>hulp</a:t>
            </a:r>
            <a:r>
              <a:rPr dirty="0"/>
              <a:t>, </a:t>
            </a:r>
            <a:r>
              <a:rPr dirty="0" err="1"/>
              <a:t>niet</a:t>
            </a:r>
            <a:r>
              <a:rPr dirty="0"/>
              <a:t> op </a:t>
            </a:r>
            <a:r>
              <a:rPr dirty="0" err="1"/>
              <a:t>eindeloze</a:t>
            </a:r>
            <a:r>
              <a:rPr dirty="0"/>
              <a:t> </a:t>
            </a:r>
            <a:r>
              <a:rPr dirty="0" err="1"/>
              <a:t>zelfcontrole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Gespreksvraag</a:t>
            </a:r>
            <a:r>
              <a:rPr dirty="0"/>
              <a:t>: Welk </a:t>
            </a:r>
            <a:r>
              <a:rPr dirty="0" err="1"/>
              <a:t>klein</a:t>
            </a:r>
            <a:r>
              <a:rPr dirty="0"/>
              <a:t> patroon </a:t>
            </a:r>
            <a:r>
              <a:rPr dirty="0" err="1"/>
              <a:t>zou</a:t>
            </a:r>
            <a:r>
              <a:rPr dirty="0"/>
              <a:t> je met </a:t>
            </a:r>
            <a:r>
              <a:rPr dirty="0" err="1"/>
              <a:t>steun</a:t>
            </a:r>
            <a:r>
              <a:rPr dirty="0"/>
              <a:t> van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anders</a:t>
            </a:r>
            <a:r>
              <a:rPr dirty="0"/>
              <a:t> </a:t>
            </a:r>
            <a:r>
              <a:rPr dirty="0" err="1"/>
              <a:t>willen</a:t>
            </a:r>
            <a:r>
              <a:rPr dirty="0"/>
              <a:t> </a:t>
            </a:r>
            <a:r>
              <a:rPr dirty="0" err="1"/>
              <a:t>veranderen</a:t>
            </a:r>
            <a:r>
              <a:rPr dirty="0"/>
              <a:t>?</a:t>
            </a:r>
          </a:p>
          <a:p>
            <a:endParaRPr dirty="0"/>
          </a:p>
          <a:p>
            <a:r>
              <a:rPr dirty="0" err="1"/>
              <a:t>Bijbelgedeelten</a:t>
            </a:r>
            <a:r>
              <a:rPr dirty="0"/>
              <a:t>: </a:t>
            </a:r>
            <a:r>
              <a:rPr dirty="0" err="1"/>
              <a:t>Romeinen</a:t>
            </a:r>
            <a:r>
              <a:rPr dirty="0"/>
              <a:t> 12:1–2, </a:t>
            </a:r>
            <a:r>
              <a:rPr dirty="0" err="1"/>
              <a:t>Galaten</a:t>
            </a:r>
            <a:r>
              <a:rPr dirty="0"/>
              <a:t> 6:7–10.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11, 23–24.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Galaten</a:t>
            </a:r>
            <a:r>
              <a:rPr dirty="0"/>
              <a:t> 6:2 </a:t>
            </a:r>
            <a:r>
              <a:rPr dirty="0" err="1"/>
              <a:t>nodigt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om </a:t>
            </a:r>
            <a:r>
              <a:rPr dirty="0" err="1"/>
              <a:t>elkaars</a:t>
            </a:r>
            <a:r>
              <a:rPr dirty="0"/>
              <a:t> </a:t>
            </a:r>
            <a:r>
              <a:rPr dirty="0" err="1"/>
              <a:t>lasten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dragen</a:t>
            </a:r>
            <a:r>
              <a:rPr dirty="0"/>
              <a:t>. </a:t>
            </a:r>
            <a:r>
              <a:rPr dirty="0" err="1"/>
              <a:t>Romeinen</a:t>
            </a:r>
            <a:r>
              <a:rPr dirty="0"/>
              <a:t> 12 </a:t>
            </a:r>
            <a:r>
              <a:rPr dirty="0" err="1"/>
              <a:t>noemt</a:t>
            </a:r>
            <a:r>
              <a:rPr dirty="0"/>
              <a:t> </a:t>
            </a:r>
            <a:r>
              <a:rPr dirty="0" err="1"/>
              <a:t>meeleven</a:t>
            </a:r>
            <a:r>
              <a:rPr dirty="0"/>
              <a:t> met </a:t>
            </a:r>
            <a:r>
              <a:rPr dirty="0" err="1"/>
              <a:t>vreugde</a:t>
            </a:r>
            <a:r>
              <a:rPr dirty="0"/>
              <a:t> en </a:t>
            </a:r>
            <a:r>
              <a:rPr dirty="0" err="1"/>
              <a:t>verdriet</a:t>
            </a:r>
            <a:r>
              <a:rPr dirty="0"/>
              <a:t>. Jakobus 5 beschrijft gebed en </a:t>
            </a:r>
            <a:r>
              <a:rPr dirty="0" err="1"/>
              <a:t>betrokkenheid</a:t>
            </a:r>
            <a:r>
              <a:rPr dirty="0"/>
              <a:t> </a:t>
            </a:r>
            <a:r>
              <a:rPr dirty="0" err="1"/>
              <a:t>rond</a:t>
            </a:r>
            <a:r>
              <a:rPr dirty="0"/>
              <a:t> </a:t>
            </a:r>
            <a:r>
              <a:rPr dirty="0" err="1"/>
              <a:t>ziekte</a:t>
            </a:r>
            <a:r>
              <a:rPr dirty="0"/>
              <a:t> </a:t>
            </a:r>
            <a:r>
              <a:rPr dirty="0" err="1"/>
              <a:t>binnen</a:t>
            </a:r>
            <a:r>
              <a:rPr dirty="0"/>
              <a:t> de </a:t>
            </a:r>
            <a:r>
              <a:rPr dirty="0" err="1"/>
              <a:t>gemeente</a:t>
            </a:r>
            <a:r>
              <a:rPr dirty="0"/>
              <a:t>.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ziet</a:t>
            </a:r>
            <a:r>
              <a:rPr dirty="0"/>
              <a:t> </a:t>
            </a:r>
            <a:r>
              <a:rPr dirty="0" err="1"/>
              <a:t>hierin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gezamenlijke</a:t>
            </a:r>
            <a:r>
              <a:rPr dirty="0"/>
              <a:t> </a:t>
            </a:r>
            <a:r>
              <a:rPr dirty="0" err="1"/>
              <a:t>verantwoordelijkheid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zorg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Die </a:t>
            </a:r>
            <a:r>
              <a:rPr dirty="0" err="1"/>
              <a:t>zorg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eenvoudig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: </a:t>
            </a:r>
            <a:r>
              <a:rPr dirty="0" err="1"/>
              <a:t>maaltijden</a:t>
            </a:r>
            <a:r>
              <a:rPr dirty="0"/>
              <a:t> </a:t>
            </a:r>
            <a:r>
              <a:rPr dirty="0" err="1"/>
              <a:t>brengen</a:t>
            </a:r>
            <a:r>
              <a:rPr dirty="0"/>
              <a:t>, </a:t>
            </a:r>
            <a:r>
              <a:rPr dirty="0" err="1"/>
              <a:t>vervoer</a:t>
            </a:r>
            <a:r>
              <a:rPr dirty="0"/>
              <a:t> </a:t>
            </a:r>
            <a:r>
              <a:rPr dirty="0" err="1"/>
              <a:t>organiseren</a:t>
            </a:r>
            <a:r>
              <a:rPr dirty="0"/>
              <a:t> of op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voorspelbaar</a:t>
            </a:r>
            <a:r>
              <a:rPr dirty="0"/>
              <a:t> moment contact </a:t>
            </a:r>
            <a:r>
              <a:rPr dirty="0" err="1"/>
              <a:t>houden</a:t>
            </a:r>
            <a:r>
              <a:rPr dirty="0"/>
              <a:t>. </a:t>
            </a:r>
            <a:r>
              <a:rPr dirty="0" err="1"/>
              <a:t>Vraag</a:t>
            </a:r>
            <a:r>
              <a:rPr dirty="0"/>
              <a:t> steeds wat </a:t>
            </a:r>
            <a:r>
              <a:rPr dirty="0" err="1"/>
              <a:t>iemand</a:t>
            </a:r>
            <a:r>
              <a:rPr dirty="0"/>
              <a:t> zelf </a:t>
            </a:r>
            <a:r>
              <a:rPr dirty="0" err="1"/>
              <a:t>wil</a:t>
            </a:r>
            <a:r>
              <a:rPr dirty="0"/>
              <a:t>. Goede </a:t>
            </a:r>
            <a:r>
              <a:rPr dirty="0" err="1"/>
              <a:t>bedoelingen</a:t>
            </a:r>
            <a:r>
              <a:rPr dirty="0"/>
              <a:t> </a:t>
            </a:r>
            <a:r>
              <a:rPr dirty="0" err="1"/>
              <a:t>rechtvaardigen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druk</a:t>
            </a:r>
            <a:r>
              <a:rPr dirty="0"/>
              <a:t> om </a:t>
            </a:r>
            <a:r>
              <a:rPr dirty="0" err="1"/>
              <a:t>persoonlijke</a:t>
            </a:r>
            <a:r>
              <a:rPr dirty="0"/>
              <a:t> details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vertellen</a:t>
            </a:r>
            <a:r>
              <a:rPr dirty="0"/>
              <a:t> of </a:t>
            </a:r>
            <a:r>
              <a:rPr dirty="0" err="1"/>
              <a:t>behandeling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stoppen</a:t>
            </a:r>
            <a:r>
              <a:rPr dirty="0"/>
              <a:t>. </a:t>
            </a:r>
            <a:r>
              <a:rPr dirty="0" err="1"/>
              <a:t>Bespreek</a:t>
            </a:r>
            <a:r>
              <a:rPr dirty="0"/>
              <a:t> hoe </a:t>
            </a:r>
            <a:r>
              <a:rPr dirty="0" err="1"/>
              <a:t>vertrouwelijkheid</a:t>
            </a:r>
            <a:r>
              <a:rPr dirty="0"/>
              <a:t> en </a:t>
            </a:r>
            <a:r>
              <a:rPr dirty="0" err="1"/>
              <a:t>eventuele</a:t>
            </a:r>
            <a:r>
              <a:rPr dirty="0"/>
              <a:t> </a:t>
            </a:r>
            <a:r>
              <a:rPr dirty="0" err="1"/>
              <a:t>noodzakelijke</a:t>
            </a:r>
            <a:r>
              <a:rPr dirty="0"/>
              <a:t> </a:t>
            </a:r>
            <a:r>
              <a:rPr dirty="0" err="1"/>
              <a:t>veiligheidsstappen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 </a:t>
            </a:r>
            <a:r>
              <a:rPr dirty="0" err="1"/>
              <a:t>geregeld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Bij </a:t>
            </a:r>
            <a:r>
              <a:rPr dirty="0" err="1"/>
              <a:t>relationele</a:t>
            </a:r>
            <a:r>
              <a:rPr dirty="0"/>
              <a:t> </a:t>
            </a:r>
            <a:r>
              <a:rPr dirty="0" err="1"/>
              <a:t>schade</a:t>
            </a:r>
            <a:r>
              <a:rPr dirty="0"/>
              <a:t> </a:t>
            </a:r>
            <a:r>
              <a:rPr dirty="0" err="1"/>
              <a:t>vraagt</a:t>
            </a:r>
            <a:r>
              <a:rPr dirty="0"/>
              <a:t> </a:t>
            </a:r>
            <a:r>
              <a:rPr dirty="0" err="1"/>
              <a:t>vergeving</a:t>
            </a:r>
            <a:r>
              <a:rPr dirty="0"/>
              <a:t> om </a:t>
            </a:r>
            <a:r>
              <a:rPr dirty="0" err="1"/>
              <a:t>zorgvuldigheid</a:t>
            </a:r>
            <a:r>
              <a:rPr dirty="0"/>
              <a:t>. </a:t>
            </a:r>
            <a:r>
              <a:rPr dirty="0" err="1"/>
              <a:t>Vergeving</a:t>
            </a:r>
            <a:r>
              <a:rPr dirty="0"/>
              <a:t> </a:t>
            </a:r>
            <a:r>
              <a:rPr dirty="0" err="1"/>
              <a:t>betekent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automatisch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contact weer </a:t>
            </a:r>
            <a:r>
              <a:rPr dirty="0" err="1"/>
              <a:t>veilig</a:t>
            </a:r>
            <a:r>
              <a:rPr dirty="0"/>
              <a:t> is of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vertrouwen</a:t>
            </a:r>
            <a:r>
              <a:rPr dirty="0"/>
              <a:t> </a:t>
            </a:r>
            <a:r>
              <a:rPr dirty="0" err="1"/>
              <a:t>hersteld</a:t>
            </a:r>
            <a:r>
              <a:rPr dirty="0"/>
              <a:t> is. Bij </a:t>
            </a:r>
            <a:r>
              <a:rPr dirty="0" err="1"/>
              <a:t>misbruik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 </a:t>
            </a:r>
            <a:r>
              <a:rPr dirty="0" err="1"/>
              <a:t>bescherming</a:t>
            </a:r>
            <a:r>
              <a:rPr dirty="0"/>
              <a:t> en </a:t>
            </a:r>
            <a:r>
              <a:rPr dirty="0" err="1"/>
              <a:t>verantwoordelijkheid</a:t>
            </a:r>
            <a:r>
              <a:rPr dirty="0"/>
              <a:t> van de </a:t>
            </a:r>
            <a:r>
              <a:rPr dirty="0" err="1"/>
              <a:t>dader</a:t>
            </a:r>
            <a:r>
              <a:rPr dirty="0"/>
              <a:t> </a:t>
            </a:r>
            <a:r>
              <a:rPr dirty="0" err="1"/>
              <a:t>belangrijk</a:t>
            </a:r>
            <a:r>
              <a:rPr dirty="0"/>
              <a:t>. De </a:t>
            </a:r>
            <a:r>
              <a:rPr dirty="0" err="1"/>
              <a:t>gemeente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steun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door </a:t>
            </a:r>
            <a:r>
              <a:rPr dirty="0" err="1"/>
              <a:t>grenzen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respecteren</a:t>
            </a:r>
            <a:r>
              <a:rPr dirty="0"/>
              <a:t> en </a:t>
            </a:r>
            <a:r>
              <a:rPr dirty="0" err="1"/>
              <a:t>gekwalificeerde</a:t>
            </a:r>
            <a:r>
              <a:rPr dirty="0"/>
              <a:t> </a:t>
            </a:r>
            <a:r>
              <a:rPr dirty="0" err="1"/>
              <a:t>hulp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waarderen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Welke vorm van </a:t>
            </a:r>
            <a:r>
              <a:rPr dirty="0" err="1"/>
              <a:t>hulp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jouw</a:t>
            </a:r>
            <a:r>
              <a:rPr dirty="0"/>
              <a:t> </a:t>
            </a:r>
            <a:r>
              <a:rPr dirty="0" err="1"/>
              <a:t>gemeente</a:t>
            </a:r>
            <a:r>
              <a:rPr dirty="0"/>
              <a:t> </a:t>
            </a:r>
            <a:r>
              <a:rPr dirty="0" err="1"/>
              <a:t>betrouwbaar</a:t>
            </a:r>
            <a:r>
              <a:rPr dirty="0"/>
              <a:t> en </a:t>
            </a:r>
            <a:r>
              <a:rPr dirty="0" err="1"/>
              <a:t>langdurig</a:t>
            </a:r>
            <a:r>
              <a:rPr dirty="0"/>
              <a:t> </a:t>
            </a:r>
            <a:r>
              <a:rPr dirty="0" err="1"/>
              <a:t>bieden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</a:t>
            </a:r>
            <a:r>
              <a:rPr dirty="0" err="1"/>
              <a:t>Galaten</a:t>
            </a:r>
            <a:r>
              <a:rPr dirty="0"/>
              <a:t> 6:2, </a:t>
            </a:r>
            <a:r>
              <a:rPr dirty="0" err="1"/>
              <a:t>Romeinen</a:t>
            </a:r>
            <a:r>
              <a:rPr dirty="0"/>
              <a:t> 12:15–18, Jakobus 5:13–16.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Het schema </a:t>
            </a:r>
            <a:r>
              <a:rPr dirty="0" err="1"/>
              <a:t>uit</a:t>
            </a:r>
            <a:r>
              <a:rPr dirty="0"/>
              <a:t>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noemt</a:t>
            </a:r>
            <a:r>
              <a:rPr dirty="0"/>
              <a:t> </a:t>
            </a:r>
            <a:r>
              <a:rPr dirty="0" err="1"/>
              <a:t>vijf</a:t>
            </a:r>
            <a:r>
              <a:rPr dirty="0"/>
              <a:t> </a:t>
            </a:r>
            <a:r>
              <a:rPr dirty="0" err="1"/>
              <a:t>domeinen</a:t>
            </a:r>
            <a:r>
              <a:rPr dirty="0"/>
              <a:t>: </a:t>
            </a:r>
            <a:r>
              <a:rPr dirty="0" err="1"/>
              <a:t>lichaam</a:t>
            </a:r>
            <a:r>
              <a:rPr dirty="0"/>
              <a:t>, </a:t>
            </a:r>
            <a:r>
              <a:rPr dirty="0" err="1"/>
              <a:t>gevoelens</a:t>
            </a:r>
            <a:r>
              <a:rPr dirty="0"/>
              <a:t> en </a:t>
            </a:r>
            <a:r>
              <a:rPr dirty="0" err="1"/>
              <a:t>gedachten</a:t>
            </a:r>
            <a:r>
              <a:rPr dirty="0"/>
              <a:t>, </a:t>
            </a:r>
            <a:r>
              <a:rPr dirty="0" err="1"/>
              <a:t>gedrag</a:t>
            </a:r>
            <a:r>
              <a:rPr dirty="0"/>
              <a:t> en </a:t>
            </a:r>
            <a:r>
              <a:rPr dirty="0" err="1"/>
              <a:t>gewoonten</a:t>
            </a:r>
            <a:r>
              <a:rPr dirty="0"/>
              <a:t>, </a:t>
            </a:r>
            <a:r>
              <a:rPr dirty="0" err="1"/>
              <a:t>relaties</a:t>
            </a:r>
            <a:r>
              <a:rPr dirty="0"/>
              <a:t> en </a:t>
            </a:r>
            <a:r>
              <a:rPr dirty="0" err="1"/>
              <a:t>omgeving</a:t>
            </a:r>
            <a:r>
              <a:rPr dirty="0"/>
              <a:t>, </a:t>
            </a:r>
            <a:r>
              <a:rPr dirty="0" err="1"/>
              <a:t>geloof</a:t>
            </a:r>
            <a:r>
              <a:rPr dirty="0"/>
              <a:t> en </a:t>
            </a:r>
            <a:r>
              <a:rPr dirty="0" err="1"/>
              <a:t>zingeving</a:t>
            </a:r>
            <a:r>
              <a:rPr dirty="0"/>
              <a:t>. In het midden </a:t>
            </a:r>
            <a:r>
              <a:rPr dirty="0" err="1"/>
              <a:t>staat</a:t>
            </a:r>
            <a:r>
              <a:rPr dirty="0"/>
              <a:t> de </a:t>
            </a:r>
            <a:r>
              <a:rPr dirty="0" err="1"/>
              <a:t>persoon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Gods </a:t>
            </a:r>
            <a:r>
              <a:rPr dirty="0" err="1"/>
              <a:t>aangezicht</a:t>
            </a:r>
            <a:r>
              <a:rPr dirty="0"/>
              <a:t>. De </a:t>
            </a:r>
            <a:r>
              <a:rPr dirty="0" err="1"/>
              <a:t>verbindingen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samenhang</a:t>
            </a:r>
            <a:r>
              <a:rPr dirty="0"/>
              <a:t> weer, </a:t>
            </a:r>
            <a:r>
              <a:rPr dirty="0" err="1"/>
              <a:t>zonder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voorspellen</a:t>
            </a:r>
            <a:r>
              <a:rPr dirty="0"/>
              <a:t> welk </a:t>
            </a:r>
            <a:r>
              <a:rPr dirty="0" err="1"/>
              <a:t>domein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bepaalde</a:t>
            </a:r>
            <a:r>
              <a:rPr dirty="0"/>
              <a:t> </a:t>
            </a:r>
            <a:r>
              <a:rPr dirty="0" err="1"/>
              <a:t>klacht</a:t>
            </a:r>
            <a:r>
              <a:rPr dirty="0"/>
              <a:t> de </a:t>
            </a:r>
            <a:r>
              <a:rPr dirty="0" err="1"/>
              <a:t>oorzaak</a:t>
            </a:r>
            <a:r>
              <a:rPr dirty="0"/>
              <a:t> is.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Gebruik</a:t>
            </a:r>
            <a:r>
              <a:rPr dirty="0"/>
              <a:t> het schema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gesprekshulp</a:t>
            </a:r>
            <a:r>
              <a:rPr dirty="0"/>
              <a:t>. </a:t>
            </a:r>
            <a:r>
              <a:rPr dirty="0" err="1"/>
              <a:t>Vraag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het </a:t>
            </a:r>
            <a:r>
              <a:rPr dirty="0" err="1"/>
              <a:t>lichaam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</a:t>
            </a:r>
            <a:r>
              <a:rPr dirty="0" err="1"/>
              <a:t>onderzoek</a:t>
            </a:r>
            <a:r>
              <a:rPr dirty="0"/>
              <a:t>, </a:t>
            </a:r>
            <a:r>
              <a:rPr dirty="0" err="1"/>
              <a:t>medicatie</a:t>
            </a:r>
            <a:r>
              <a:rPr dirty="0"/>
              <a:t> en </a:t>
            </a:r>
            <a:r>
              <a:rPr dirty="0" err="1"/>
              <a:t>belasting</a:t>
            </a:r>
            <a:r>
              <a:rPr dirty="0"/>
              <a:t>. </a:t>
            </a:r>
            <a:r>
              <a:rPr dirty="0" err="1"/>
              <a:t>Vraag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gevoelens</a:t>
            </a:r>
            <a:r>
              <a:rPr dirty="0"/>
              <a:t> en </a:t>
            </a:r>
            <a:r>
              <a:rPr dirty="0" err="1"/>
              <a:t>gedachten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</a:t>
            </a:r>
            <a:r>
              <a:rPr dirty="0" err="1"/>
              <a:t>zorgen</a:t>
            </a:r>
            <a:r>
              <a:rPr dirty="0"/>
              <a:t> en </a:t>
            </a:r>
            <a:r>
              <a:rPr dirty="0" err="1"/>
              <a:t>verwachtingen</a:t>
            </a:r>
            <a:r>
              <a:rPr dirty="0"/>
              <a:t>. </a:t>
            </a:r>
            <a:r>
              <a:rPr dirty="0" err="1"/>
              <a:t>Bespreek</a:t>
            </a:r>
            <a:r>
              <a:rPr dirty="0"/>
              <a:t> </a:t>
            </a:r>
            <a:r>
              <a:rPr dirty="0" err="1"/>
              <a:t>vervolgens</a:t>
            </a:r>
            <a:r>
              <a:rPr dirty="0"/>
              <a:t> </a:t>
            </a:r>
            <a:r>
              <a:rPr dirty="0" err="1"/>
              <a:t>gewoonten</a:t>
            </a:r>
            <a:r>
              <a:rPr dirty="0"/>
              <a:t>, </a:t>
            </a:r>
            <a:r>
              <a:rPr dirty="0" err="1"/>
              <a:t>relaties</a:t>
            </a:r>
            <a:r>
              <a:rPr dirty="0"/>
              <a:t> en </a:t>
            </a:r>
            <a:r>
              <a:rPr dirty="0" err="1"/>
              <a:t>geloofsbeleving</a:t>
            </a:r>
            <a:r>
              <a:rPr dirty="0"/>
              <a:t>. De </a:t>
            </a:r>
            <a:r>
              <a:rPr dirty="0" err="1"/>
              <a:t>hulpvrager</a:t>
            </a:r>
            <a:r>
              <a:rPr dirty="0"/>
              <a:t>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alle </a:t>
            </a:r>
            <a:r>
              <a:rPr dirty="0" err="1"/>
              <a:t>domeinen</a:t>
            </a:r>
            <a:r>
              <a:rPr dirty="0"/>
              <a:t> in </a:t>
            </a:r>
            <a:r>
              <a:rPr dirty="0" err="1"/>
              <a:t>één</a:t>
            </a:r>
            <a:r>
              <a:rPr dirty="0"/>
              <a:t> </a:t>
            </a:r>
            <a:r>
              <a:rPr dirty="0" err="1"/>
              <a:t>gesprek</a:t>
            </a:r>
            <a:r>
              <a:rPr dirty="0"/>
              <a:t> </a:t>
            </a:r>
            <a:r>
              <a:rPr dirty="0" err="1"/>
              <a:t>volledig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behandelen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Het schema is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conceptuele</a:t>
            </a:r>
            <a:r>
              <a:rPr dirty="0"/>
              <a:t> </a:t>
            </a:r>
            <a:r>
              <a:rPr dirty="0" err="1"/>
              <a:t>synthese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het </a:t>
            </a:r>
            <a:r>
              <a:rPr dirty="0" err="1"/>
              <a:t>artikel</a:t>
            </a:r>
            <a:r>
              <a:rPr dirty="0"/>
              <a:t>,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gevalideerd</a:t>
            </a:r>
            <a:r>
              <a:rPr dirty="0"/>
              <a:t> </a:t>
            </a:r>
            <a:r>
              <a:rPr dirty="0" err="1"/>
              <a:t>diagnostisch</a:t>
            </a:r>
            <a:r>
              <a:rPr dirty="0"/>
              <a:t> instrument. Het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vooral</a:t>
            </a:r>
            <a:r>
              <a:rPr dirty="0"/>
              <a:t> </a:t>
            </a:r>
            <a:r>
              <a:rPr dirty="0" err="1"/>
              <a:t>helpen</a:t>
            </a:r>
            <a:r>
              <a:rPr dirty="0"/>
              <a:t> om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vergeten</a:t>
            </a:r>
            <a:r>
              <a:rPr dirty="0"/>
              <a:t> </a:t>
            </a:r>
            <a:r>
              <a:rPr dirty="0" err="1"/>
              <a:t>perspectief</a:t>
            </a:r>
            <a:r>
              <a:rPr dirty="0"/>
              <a:t> </a:t>
            </a:r>
            <a:r>
              <a:rPr dirty="0" err="1"/>
              <a:t>zichtbaar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maken</a:t>
            </a:r>
            <a:r>
              <a:rPr dirty="0"/>
              <a:t>. Een pastor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bijvoorbeeld</a:t>
            </a:r>
            <a:r>
              <a:rPr dirty="0"/>
              <a:t> </a:t>
            </a:r>
            <a:r>
              <a:rPr dirty="0" err="1"/>
              <a:t>ontdekken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wel</a:t>
            </a:r>
            <a:r>
              <a:rPr dirty="0"/>
              <a:t> </a:t>
            </a:r>
            <a:r>
              <a:rPr dirty="0" err="1"/>
              <a:t>Bijbelse</a:t>
            </a:r>
            <a:r>
              <a:rPr dirty="0"/>
              <a:t> </a:t>
            </a:r>
            <a:r>
              <a:rPr dirty="0" err="1"/>
              <a:t>bemoediging</a:t>
            </a:r>
            <a:r>
              <a:rPr dirty="0"/>
              <a:t> </a:t>
            </a:r>
            <a:r>
              <a:rPr dirty="0" err="1"/>
              <a:t>ontvangt</a:t>
            </a:r>
            <a:r>
              <a:rPr dirty="0"/>
              <a:t>, maar </a:t>
            </a:r>
            <a:r>
              <a:rPr dirty="0" err="1"/>
              <a:t>praktische</a:t>
            </a:r>
            <a:r>
              <a:rPr dirty="0"/>
              <a:t> </a:t>
            </a:r>
            <a:r>
              <a:rPr dirty="0" err="1"/>
              <a:t>ondersteuning</a:t>
            </a:r>
            <a:r>
              <a:rPr dirty="0"/>
              <a:t> mist. Een </a:t>
            </a:r>
            <a:r>
              <a:rPr dirty="0" err="1"/>
              <a:t>behandelaar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zien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de </a:t>
            </a:r>
            <a:r>
              <a:rPr dirty="0" err="1"/>
              <a:t>betekenis</a:t>
            </a:r>
            <a:r>
              <a:rPr dirty="0"/>
              <a:t> van </a:t>
            </a:r>
            <a:r>
              <a:rPr dirty="0" err="1"/>
              <a:t>ziekte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iemands</a:t>
            </a:r>
            <a:r>
              <a:rPr dirty="0"/>
              <a:t> </a:t>
            </a:r>
            <a:r>
              <a:rPr dirty="0" err="1"/>
              <a:t>geloof</a:t>
            </a:r>
            <a:r>
              <a:rPr dirty="0"/>
              <a:t> </a:t>
            </a:r>
            <a:r>
              <a:rPr dirty="0" err="1"/>
              <a:t>belangrijk</a:t>
            </a:r>
            <a:r>
              <a:rPr dirty="0"/>
              <a:t> is.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Welk </a:t>
            </a:r>
            <a:r>
              <a:rPr dirty="0" err="1"/>
              <a:t>domein</a:t>
            </a:r>
            <a:r>
              <a:rPr dirty="0"/>
              <a:t> </a:t>
            </a:r>
            <a:r>
              <a:rPr dirty="0" err="1"/>
              <a:t>krijgt</a:t>
            </a:r>
            <a:r>
              <a:rPr dirty="0"/>
              <a:t> in </a:t>
            </a:r>
            <a:r>
              <a:rPr dirty="0" err="1"/>
              <a:t>jouw</a:t>
            </a:r>
            <a:r>
              <a:rPr dirty="0"/>
              <a:t> </a:t>
            </a:r>
            <a:r>
              <a:rPr dirty="0" err="1"/>
              <a:t>begeleiding</a:t>
            </a:r>
            <a:r>
              <a:rPr dirty="0"/>
              <a:t> </a:t>
            </a:r>
            <a:r>
              <a:rPr dirty="0" err="1"/>
              <a:t>vaak</a:t>
            </a:r>
            <a:r>
              <a:rPr dirty="0"/>
              <a:t> </a:t>
            </a:r>
            <a:r>
              <a:rPr dirty="0" err="1"/>
              <a:t>veel</a:t>
            </a:r>
            <a:r>
              <a:rPr dirty="0"/>
              <a:t> aandacht, en welk </a:t>
            </a:r>
            <a:r>
              <a:rPr dirty="0" err="1"/>
              <a:t>weinig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1 </a:t>
            </a:r>
            <a:r>
              <a:rPr dirty="0" err="1"/>
              <a:t>Tessalonicenzen</a:t>
            </a:r>
            <a:r>
              <a:rPr dirty="0"/>
              <a:t> 5:23, Genesis 2:7.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23–24.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Afbeelding</a:t>
            </a:r>
            <a:r>
              <a:rPr dirty="0"/>
              <a:t>: </a:t>
            </a:r>
            <a:r>
              <a:rPr dirty="0" err="1"/>
              <a:t>Overgenomen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het </a:t>
            </a:r>
            <a:r>
              <a:rPr dirty="0" err="1"/>
              <a:t>aangeleverde</a:t>
            </a:r>
            <a:r>
              <a:rPr dirty="0"/>
              <a:t> </a:t>
            </a:r>
            <a:r>
              <a:rPr dirty="0" err="1"/>
              <a:t>artikel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gebruikt</a:t>
            </a:r>
            <a:r>
              <a:rPr dirty="0"/>
              <a:t> de termen </a:t>
            </a:r>
            <a:r>
              <a:rPr dirty="0" err="1"/>
              <a:t>biologisch</a:t>
            </a:r>
            <a:r>
              <a:rPr dirty="0"/>
              <a:t> </a:t>
            </a:r>
            <a:r>
              <a:rPr dirty="0" err="1"/>
              <a:t>primair</a:t>
            </a:r>
            <a:r>
              <a:rPr dirty="0"/>
              <a:t>, </a:t>
            </a:r>
            <a:r>
              <a:rPr dirty="0" err="1"/>
              <a:t>psychologisch</a:t>
            </a:r>
            <a:r>
              <a:rPr dirty="0"/>
              <a:t> </a:t>
            </a:r>
            <a:r>
              <a:rPr dirty="0" err="1"/>
              <a:t>superieur</a:t>
            </a:r>
            <a:r>
              <a:rPr dirty="0"/>
              <a:t> en </a:t>
            </a:r>
            <a:r>
              <a:rPr dirty="0" err="1"/>
              <a:t>geestelijke</a:t>
            </a:r>
            <a:r>
              <a:rPr dirty="0"/>
              <a:t> </a:t>
            </a:r>
            <a:r>
              <a:rPr dirty="0" err="1"/>
              <a:t>suprematie</a:t>
            </a:r>
            <a:r>
              <a:rPr dirty="0"/>
              <a:t>. De </a:t>
            </a:r>
            <a:r>
              <a:rPr dirty="0" err="1"/>
              <a:t>bedoeling</a:t>
            </a:r>
            <a:r>
              <a:rPr dirty="0"/>
              <a:t> </a:t>
            </a:r>
            <a:r>
              <a:rPr dirty="0" err="1"/>
              <a:t>vraagt</a:t>
            </a:r>
            <a:r>
              <a:rPr dirty="0"/>
              <a:t> </a:t>
            </a:r>
            <a:r>
              <a:rPr dirty="0" err="1"/>
              <a:t>uitleg</a:t>
            </a:r>
            <a:r>
              <a:rPr dirty="0"/>
              <a:t>. </a:t>
            </a:r>
            <a:r>
              <a:rPr dirty="0" err="1"/>
              <a:t>Biologisch</a:t>
            </a:r>
            <a:r>
              <a:rPr dirty="0"/>
              <a:t> </a:t>
            </a:r>
            <a:r>
              <a:rPr dirty="0" err="1"/>
              <a:t>primair</a:t>
            </a:r>
            <a:r>
              <a:rPr dirty="0"/>
              <a:t> </a:t>
            </a:r>
            <a:r>
              <a:rPr dirty="0" err="1"/>
              <a:t>benoemt</a:t>
            </a:r>
            <a:r>
              <a:rPr dirty="0"/>
              <a:t> de </a:t>
            </a:r>
            <a:r>
              <a:rPr dirty="0" err="1"/>
              <a:t>noodzaak</a:t>
            </a:r>
            <a:r>
              <a:rPr dirty="0"/>
              <a:t> lichamelijke </a:t>
            </a:r>
            <a:r>
              <a:rPr dirty="0" err="1"/>
              <a:t>risico’s</a:t>
            </a:r>
            <a:r>
              <a:rPr dirty="0"/>
              <a:t> en </a:t>
            </a:r>
            <a:r>
              <a:rPr dirty="0" err="1"/>
              <a:t>behandelbare</a:t>
            </a:r>
            <a:r>
              <a:rPr dirty="0"/>
              <a:t> </a:t>
            </a:r>
            <a:r>
              <a:rPr dirty="0" err="1"/>
              <a:t>aandoeningen</a:t>
            </a:r>
            <a:r>
              <a:rPr dirty="0"/>
              <a:t> </a:t>
            </a:r>
            <a:r>
              <a:rPr dirty="0" err="1"/>
              <a:t>serieus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beoordelen</a:t>
            </a:r>
            <a:r>
              <a:rPr dirty="0"/>
              <a:t>. </a:t>
            </a:r>
            <a:r>
              <a:rPr dirty="0" err="1"/>
              <a:t>Psychologisch</a:t>
            </a:r>
            <a:r>
              <a:rPr dirty="0"/>
              <a:t> </a:t>
            </a:r>
            <a:r>
              <a:rPr dirty="0" err="1"/>
              <a:t>superieur</a:t>
            </a:r>
            <a:r>
              <a:rPr dirty="0"/>
              <a:t> </a:t>
            </a:r>
            <a:r>
              <a:rPr dirty="0" err="1"/>
              <a:t>verwijst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de </a:t>
            </a:r>
            <a:r>
              <a:rPr dirty="0" err="1"/>
              <a:t>soms</a:t>
            </a:r>
            <a:r>
              <a:rPr dirty="0"/>
              <a:t> </a:t>
            </a:r>
            <a:r>
              <a:rPr dirty="0" err="1"/>
              <a:t>grote</a:t>
            </a:r>
            <a:r>
              <a:rPr dirty="0"/>
              <a:t> </a:t>
            </a:r>
            <a:r>
              <a:rPr dirty="0" err="1"/>
              <a:t>invloed</a:t>
            </a:r>
            <a:r>
              <a:rPr dirty="0"/>
              <a:t> van </a:t>
            </a:r>
            <a:r>
              <a:rPr dirty="0" err="1"/>
              <a:t>denken</a:t>
            </a:r>
            <a:r>
              <a:rPr dirty="0"/>
              <a:t>, </a:t>
            </a:r>
            <a:r>
              <a:rPr dirty="0" err="1"/>
              <a:t>emoties</a:t>
            </a:r>
            <a:r>
              <a:rPr dirty="0"/>
              <a:t> en </a:t>
            </a:r>
            <a:r>
              <a:rPr dirty="0" err="1"/>
              <a:t>gedrag</a:t>
            </a:r>
            <a:r>
              <a:rPr dirty="0"/>
              <a:t> op </a:t>
            </a:r>
            <a:r>
              <a:rPr dirty="0" err="1"/>
              <a:t>lichamelijk</a:t>
            </a:r>
            <a:r>
              <a:rPr dirty="0"/>
              <a:t> </a:t>
            </a:r>
            <a:r>
              <a:rPr dirty="0" err="1"/>
              <a:t>functioneren</a:t>
            </a:r>
            <a:r>
              <a:rPr dirty="0"/>
              <a:t>. </a:t>
            </a:r>
            <a:r>
              <a:rPr dirty="0" err="1"/>
              <a:t>Geestelijke</a:t>
            </a:r>
            <a:r>
              <a:rPr dirty="0"/>
              <a:t> </a:t>
            </a:r>
            <a:r>
              <a:rPr dirty="0" err="1"/>
              <a:t>suprematie</a:t>
            </a:r>
            <a:r>
              <a:rPr dirty="0"/>
              <a:t> beschrijft het </a:t>
            </a:r>
            <a:r>
              <a:rPr dirty="0" err="1"/>
              <a:t>hoogste</a:t>
            </a:r>
            <a:r>
              <a:rPr dirty="0"/>
              <a:t> </a:t>
            </a:r>
            <a:r>
              <a:rPr dirty="0" err="1"/>
              <a:t>kader</a:t>
            </a:r>
            <a:r>
              <a:rPr dirty="0"/>
              <a:t> van </a:t>
            </a:r>
            <a:r>
              <a:rPr dirty="0" err="1"/>
              <a:t>betekenis</a:t>
            </a:r>
            <a:r>
              <a:rPr dirty="0"/>
              <a:t>, </a:t>
            </a:r>
            <a:r>
              <a:rPr dirty="0" err="1"/>
              <a:t>waarheid</a:t>
            </a:r>
            <a:r>
              <a:rPr dirty="0"/>
              <a:t> en hoop </a:t>
            </a:r>
            <a:r>
              <a:rPr dirty="0" err="1"/>
              <a:t>voor</a:t>
            </a:r>
            <a:r>
              <a:rPr dirty="0"/>
              <a:t> de </a:t>
            </a:r>
            <a:r>
              <a:rPr dirty="0" err="1"/>
              <a:t>christelijke</a:t>
            </a:r>
            <a:r>
              <a:rPr dirty="0"/>
              <a:t> </a:t>
            </a:r>
            <a:r>
              <a:rPr dirty="0" err="1"/>
              <a:t>begeleider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Deze</a:t>
            </a:r>
            <a:r>
              <a:rPr dirty="0"/>
              <a:t> termen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rangorde</a:t>
            </a:r>
            <a:r>
              <a:rPr dirty="0"/>
              <a:t> van </a:t>
            </a:r>
            <a:r>
              <a:rPr dirty="0" err="1"/>
              <a:t>menselijke</a:t>
            </a:r>
            <a:r>
              <a:rPr dirty="0"/>
              <a:t> </a:t>
            </a:r>
            <a:r>
              <a:rPr dirty="0" err="1"/>
              <a:t>waarde</a:t>
            </a:r>
            <a:r>
              <a:rPr dirty="0"/>
              <a:t>. Zij </a:t>
            </a:r>
            <a:r>
              <a:rPr dirty="0" err="1"/>
              <a:t>rechtvaardigen</a:t>
            </a:r>
            <a:r>
              <a:rPr dirty="0"/>
              <a:t> </a:t>
            </a:r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conclusie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de </a:t>
            </a:r>
            <a:r>
              <a:rPr dirty="0" err="1"/>
              <a:t>geestelijke</a:t>
            </a:r>
            <a:r>
              <a:rPr dirty="0"/>
              <a:t> </a:t>
            </a:r>
            <a:r>
              <a:rPr dirty="0" err="1"/>
              <a:t>oorzaak</a:t>
            </a:r>
            <a:r>
              <a:rPr dirty="0"/>
              <a:t> </a:t>
            </a:r>
            <a:r>
              <a:rPr dirty="0" err="1"/>
              <a:t>altijd</a:t>
            </a:r>
            <a:r>
              <a:rPr dirty="0"/>
              <a:t> het </a:t>
            </a:r>
            <a:r>
              <a:rPr dirty="0" err="1"/>
              <a:t>belangrijkst</a:t>
            </a:r>
            <a:r>
              <a:rPr dirty="0"/>
              <a:t> is. Alle </a:t>
            </a:r>
            <a:r>
              <a:rPr dirty="0" err="1"/>
              <a:t>perspectieven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 in </a:t>
            </a:r>
            <a:r>
              <a:rPr dirty="0" err="1"/>
              <a:t>beeld</a:t>
            </a:r>
            <a:r>
              <a:rPr dirty="0"/>
              <a:t>. </a:t>
            </a:r>
            <a:r>
              <a:rPr dirty="0" err="1"/>
              <a:t>Nieuwe</a:t>
            </a:r>
            <a:r>
              <a:rPr dirty="0"/>
              <a:t> </a:t>
            </a:r>
            <a:r>
              <a:rPr dirty="0" err="1"/>
              <a:t>informatie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eerder</a:t>
            </a:r>
            <a:r>
              <a:rPr dirty="0"/>
              <a:t> </a:t>
            </a:r>
            <a:r>
              <a:rPr dirty="0" err="1"/>
              <a:t>gemaakte</a:t>
            </a:r>
            <a:r>
              <a:rPr dirty="0"/>
              <a:t> </a:t>
            </a:r>
            <a:r>
              <a:rPr dirty="0" err="1"/>
              <a:t>werkhypothesen</a:t>
            </a:r>
            <a:r>
              <a:rPr dirty="0"/>
              <a:t> </a:t>
            </a:r>
            <a:r>
              <a:rPr dirty="0" err="1"/>
              <a:t>veranderen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Johannes 16:33 </a:t>
            </a:r>
            <a:r>
              <a:rPr dirty="0" err="1"/>
              <a:t>laat</a:t>
            </a:r>
            <a:r>
              <a:rPr dirty="0"/>
              <a:t> de </a:t>
            </a:r>
            <a:r>
              <a:rPr dirty="0" err="1"/>
              <a:t>werkelijkheid</a:t>
            </a:r>
            <a:r>
              <a:rPr dirty="0"/>
              <a:t> van </a:t>
            </a:r>
            <a:r>
              <a:rPr dirty="0" err="1"/>
              <a:t>verdrukking</a:t>
            </a:r>
            <a:r>
              <a:rPr dirty="0"/>
              <a:t> </a:t>
            </a:r>
            <a:r>
              <a:rPr dirty="0" err="1"/>
              <a:t>bestaan</a:t>
            </a:r>
            <a:r>
              <a:rPr dirty="0"/>
              <a:t> </a:t>
            </a:r>
            <a:r>
              <a:rPr dirty="0" err="1"/>
              <a:t>naast</a:t>
            </a:r>
            <a:r>
              <a:rPr dirty="0"/>
              <a:t> Christus’ overwinning. Een </a:t>
            </a:r>
            <a:r>
              <a:rPr dirty="0" err="1"/>
              <a:t>begeleider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daarom</a:t>
            </a:r>
            <a:r>
              <a:rPr dirty="0"/>
              <a:t> </a:t>
            </a:r>
            <a:r>
              <a:rPr dirty="0" err="1"/>
              <a:t>aardse</a:t>
            </a:r>
            <a:r>
              <a:rPr dirty="0"/>
              <a:t> </a:t>
            </a:r>
            <a:r>
              <a:rPr dirty="0" err="1"/>
              <a:t>problemen</a:t>
            </a:r>
            <a:r>
              <a:rPr dirty="0"/>
              <a:t> </a:t>
            </a:r>
            <a:r>
              <a:rPr dirty="0" err="1"/>
              <a:t>eerlijk</a:t>
            </a:r>
            <a:r>
              <a:rPr dirty="0"/>
              <a:t> </a:t>
            </a:r>
            <a:r>
              <a:rPr dirty="0" err="1"/>
              <a:t>bespreken</a:t>
            </a:r>
            <a:r>
              <a:rPr dirty="0"/>
              <a:t> en </a:t>
            </a:r>
            <a:r>
              <a:rPr dirty="0" err="1"/>
              <a:t>tegelijk</a:t>
            </a:r>
            <a:r>
              <a:rPr dirty="0"/>
              <a:t> </a:t>
            </a:r>
            <a:r>
              <a:rPr dirty="0" err="1"/>
              <a:t>geestelijke</a:t>
            </a:r>
            <a:r>
              <a:rPr dirty="0"/>
              <a:t> hoop </a:t>
            </a:r>
            <a:r>
              <a:rPr dirty="0" err="1"/>
              <a:t>bieden</a:t>
            </a:r>
            <a:r>
              <a:rPr dirty="0"/>
              <a:t>. </a:t>
            </a:r>
            <a:r>
              <a:rPr dirty="0" err="1"/>
              <a:t>Deskundige</a:t>
            </a:r>
            <a:r>
              <a:rPr dirty="0"/>
              <a:t> </a:t>
            </a:r>
            <a:r>
              <a:rPr dirty="0" err="1"/>
              <a:t>kennis</a:t>
            </a:r>
            <a:r>
              <a:rPr dirty="0"/>
              <a:t> en pastorale </a:t>
            </a:r>
            <a:r>
              <a:rPr dirty="0" err="1"/>
              <a:t>onderscheiding</a:t>
            </a:r>
            <a:r>
              <a:rPr dirty="0"/>
              <a:t> </a:t>
            </a:r>
            <a:r>
              <a:rPr dirty="0" err="1"/>
              <a:t>vullen</a:t>
            </a:r>
            <a:r>
              <a:rPr dirty="0"/>
              <a:t> </a:t>
            </a:r>
            <a:r>
              <a:rPr dirty="0" err="1"/>
              <a:t>elkaar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. De </a:t>
            </a:r>
            <a:r>
              <a:rPr dirty="0" err="1"/>
              <a:t>begeleider</a:t>
            </a:r>
            <a:r>
              <a:rPr dirty="0"/>
              <a:t> </a:t>
            </a:r>
            <a:r>
              <a:rPr dirty="0" err="1"/>
              <a:t>blijft</a:t>
            </a:r>
            <a:r>
              <a:rPr dirty="0"/>
              <a:t> </a:t>
            </a:r>
            <a:r>
              <a:rPr dirty="0" err="1"/>
              <a:t>bereid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uitleg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corrigeren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</a:t>
            </a:r>
            <a:r>
              <a:rPr dirty="0" err="1"/>
              <a:t>Wanneer</a:t>
            </a:r>
            <a:r>
              <a:rPr dirty="0"/>
              <a:t> </a:t>
            </a:r>
            <a:r>
              <a:rPr dirty="0" err="1"/>
              <a:t>moet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eerdere</a:t>
            </a:r>
            <a:r>
              <a:rPr dirty="0"/>
              <a:t> </a:t>
            </a:r>
            <a:r>
              <a:rPr dirty="0" err="1"/>
              <a:t>verklaring</a:t>
            </a:r>
            <a:r>
              <a:rPr dirty="0"/>
              <a:t> van </a:t>
            </a:r>
            <a:r>
              <a:rPr dirty="0" err="1"/>
              <a:t>klachten</a:t>
            </a:r>
            <a:r>
              <a:rPr dirty="0"/>
              <a:t> </a:t>
            </a:r>
            <a:r>
              <a:rPr dirty="0" err="1"/>
              <a:t>opnieuw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 </a:t>
            </a:r>
            <a:r>
              <a:rPr dirty="0" err="1"/>
              <a:t>onderzocht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</a:t>
            </a:r>
            <a:r>
              <a:rPr dirty="0" err="1"/>
              <a:t>Spreuken</a:t>
            </a:r>
            <a:r>
              <a:rPr dirty="0"/>
              <a:t> 15:22, Johannes 16:33.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19–22.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Afbeelding</a:t>
            </a:r>
            <a:r>
              <a:rPr dirty="0"/>
              <a:t>: </a:t>
            </a:r>
            <a:r>
              <a:rPr dirty="0" err="1"/>
              <a:t>Overgenomen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het </a:t>
            </a:r>
            <a:r>
              <a:rPr dirty="0" err="1"/>
              <a:t>aangeleverde</a:t>
            </a:r>
            <a:r>
              <a:rPr dirty="0"/>
              <a:t> </a:t>
            </a:r>
            <a:r>
              <a:rPr dirty="0" err="1"/>
              <a:t>artikel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Mara is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fictieve</a:t>
            </a:r>
            <a:r>
              <a:rPr dirty="0"/>
              <a:t> casus. Zij </a:t>
            </a:r>
            <a:r>
              <a:rPr dirty="0" err="1"/>
              <a:t>slaapt</a:t>
            </a:r>
            <a:r>
              <a:rPr dirty="0"/>
              <a:t> </a:t>
            </a:r>
            <a:r>
              <a:rPr dirty="0" err="1"/>
              <a:t>slecht</a:t>
            </a:r>
            <a:r>
              <a:rPr dirty="0"/>
              <a:t>, </a:t>
            </a:r>
            <a:r>
              <a:rPr dirty="0" err="1"/>
              <a:t>werkt</a:t>
            </a:r>
            <a:r>
              <a:rPr dirty="0"/>
              <a:t> </a:t>
            </a:r>
            <a:r>
              <a:rPr dirty="0" err="1"/>
              <a:t>veel</a:t>
            </a:r>
            <a:r>
              <a:rPr dirty="0"/>
              <a:t> en </a:t>
            </a:r>
            <a:r>
              <a:rPr dirty="0" err="1"/>
              <a:t>voelt</a:t>
            </a:r>
            <a:r>
              <a:rPr dirty="0"/>
              <a:t> </a:t>
            </a:r>
            <a:r>
              <a:rPr dirty="0" err="1"/>
              <a:t>schuld</a:t>
            </a:r>
            <a:r>
              <a:rPr dirty="0"/>
              <a:t> </a:t>
            </a:r>
            <a:r>
              <a:rPr dirty="0" err="1"/>
              <a:t>omdat</a:t>
            </a:r>
            <a:r>
              <a:rPr dirty="0"/>
              <a:t> </a:t>
            </a:r>
            <a:r>
              <a:rPr dirty="0" err="1"/>
              <a:t>zij</a:t>
            </a:r>
            <a:r>
              <a:rPr dirty="0"/>
              <a:t> minder </a:t>
            </a:r>
            <a:r>
              <a:rPr dirty="0" err="1"/>
              <a:t>kan</a:t>
            </a:r>
            <a:r>
              <a:rPr dirty="0"/>
              <a:t> bidden. De pastor </a:t>
            </a:r>
            <a:r>
              <a:rPr dirty="0" err="1"/>
              <a:t>erkent</a:t>
            </a:r>
            <a:r>
              <a:rPr dirty="0"/>
              <a:t> </a:t>
            </a:r>
            <a:r>
              <a:rPr dirty="0" err="1"/>
              <a:t>haar</a:t>
            </a:r>
            <a:r>
              <a:rPr dirty="0"/>
              <a:t> </a:t>
            </a:r>
            <a:r>
              <a:rPr dirty="0" err="1"/>
              <a:t>uitputting</a:t>
            </a:r>
            <a:r>
              <a:rPr dirty="0"/>
              <a:t> en </a:t>
            </a:r>
            <a:r>
              <a:rPr dirty="0" err="1"/>
              <a:t>vraagt</a:t>
            </a:r>
            <a:r>
              <a:rPr dirty="0"/>
              <a:t> wat al </a:t>
            </a:r>
            <a:r>
              <a:rPr dirty="0" err="1"/>
              <a:t>medisch</a:t>
            </a:r>
            <a:r>
              <a:rPr dirty="0"/>
              <a:t> is </a:t>
            </a:r>
            <a:r>
              <a:rPr dirty="0" err="1"/>
              <a:t>onderzocht</a:t>
            </a:r>
            <a:r>
              <a:rPr dirty="0"/>
              <a:t>. Zij </a:t>
            </a:r>
            <a:r>
              <a:rPr dirty="0" err="1"/>
              <a:t>kan</a:t>
            </a:r>
            <a:r>
              <a:rPr dirty="0"/>
              <a:t> met de </a:t>
            </a:r>
            <a:r>
              <a:rPr dirty="0" err="1"/>
              <a:t>huisarts</a:t>
            </a:r>
            <a:r>
              <a:rPr dirty="0"/>
              <a:t> </a:t>
            </a:r>
            <a:r>
              <a:rPr dirty="0" err="1"/>
              <a:t>haar</a:t>
            </a:r>
            <a:r>
              <a:rPr dirty="0"/>
              <a:t> </a:t>
            </a:r>
            <a:r>
              <a:rPr dirty="0" err="1"/>
              <a:t>klachten</a:t>
            </a:r>
            <a:r>
              <a:rPr dirty="0"/>
              <a:t> </a:t>
            </a:r>
            <a:r>
              <a:rPr dirty="0" err="1"/>
              <a:t>bespreken</a:t>
            </a:r>
            <a:r>
              <a:rPr dirty="0"/>
              <a:t>. Samen </a:t>
            </a:r>
            <a:r>
              <a:rPr dirty="0" err="1"/>
              <a:t>onderzoeken</a:t>
            </a:r>
            <a:r>
              <a:rPr dirty="0"/>
              <a:t> </a:t>
            </a:r>
            <a:r>
              <a:rPr dirty="0" err="1"/>
              <a:t>zij</a:t>
            </a:r>
            <a:r>
              <a:rPr dirty="0"/>
              <a:t> </a:t>
            </a:r>
            <a:r>
              <a:rPr dirty="0" err="1"/>
              <a:t>welke</a:t>
            </a:r>
            <a:r>
              <a:rPr dirty="0"/>
              <a:t> </a:t>
            </a:r>
            <a:r>
              <a:rPr dirty="0" err="1"/>
              <a:t>taak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verminderen</a:t>
            </a:r>
            <a:r>
              <a:rPr dirty="0"/>
              <a:t>. Een </a:t>
            </a:r>
            <a:r>
              <a:rPr dirty="0" err="1"/>
              <a:t>kort</a:t>
            </a:r>
            <a:r>
              <a:rPr dirty="0"/>
              <a:t>, </a:t>
            </a:r>
            <a:r>
              <a:rPr dirty="0" err="1"/>
              <a:t>gezamenlijk</a:t>
            </a:r>
            <a:r>
              <a:rPr dirty="0"/>
              <a:t> gebed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passen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haar</a:t>
            </a:r>
            <a:r>
              <a:rPr dirty="0"/>
              <a:t> </a:t>
            </a:r>
            <a:r>
              <a:rPr dirty="0" err="1"/>
              <a:t>draagkracht</a:t>
            </a:r>
            <a:r>
              <a:rPr dirty="0"/>
              <a:t>. De </a:t>
            </a:r>
            <a:r>
              <a:rPr dirty="0" err="1"/>
              <a:t>boodschap</a:t>
            </a:r>
            <a:r>
              <a:rPr dirty="0"/>
              <a:t> van </a:t>
            </a:r>
            <a:r>
              <a:rPr dirty="0" err="1"/>
              <a:t>genade</a:t>
            </a:r>
            <a:r>
              <a:rPr dirty="0"/>
              <a:t> </a:t>
            </a:r>
            <a:r>
              <a:rPr dirty="0" err="1"/>
              <a:t>voorkomt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de </a:t>
            </a:r>
            <a:r>
              <a:rPr dirty="0" err="1"/>
              <a:t>begeleiding</a:t>
            </a:r>
            <a:r>
              <a:rPr dirty="0"/>
              <a:t> extra </a:t>
            </a:r>
            <a:r>
              <a:rPr dirty="0" err="1"/>
              <a:t>prestatiedruk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David is </a:t>
            </a:r>
            <a:r>
              <a:rPr dirty="0" err="1"/>
              <a:t>eveneens</a:t>
            </a:r>
            <a:r>
              <a:rPr dirty="0"/>
              <a:t> </a:t>
            </a:r>
            <a:r>
              <a:rPr dirty="0" err="1"/>
              <a:t>fictief</a:t>
            </a:r>
            <a:r>
              <a:rPr dirty="0"/>
              <a:t>. Na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ingrijpende</a:t>
            </a:r>
            <a:r>
              <a:rPr dirty="0"/>
              <a:t> </a:t>
            </a:r>
            <a:r>
              <a:rPr dirty="0" err="1"/>
              <a:t>ervaring</a:t>
            </a:r>
            <a:r>
              <a:rPr dirty="0"/>
              <a:t> </a:t>
            </a:r>
            <a:r>
              <a:rPr dirty="0" err="1"/>
              <a:t>schrikt</a:t>
            </a:r>
            <a:r>
              <a:rPr dirty="0"/>
              <a:t> </a:t>
            </a:r>
            <a:r>
              <a:rPr dirty="0" err="1"/>
              <a:t>hij</a:t>
            </a:r>
            <a:r>
              <a:rPr dirty="0"/>
              <a:t> </a:t>
            </a:r>
            <a:r>
              <a:rPr dirty="0" err="1"/>
              <a:t>snel</a:t>
            </a:r>
            <a:r>
              <a:rPr dirty="0"/>
              <a:t> en </a:t>
            </a:r>
            <a:r>
              <a:rPr dirty="0" err="1"/>
              <a:t>trekt</a:t>
            </a:r>
            <a:r>
              <a:rPr dirty="0"/>
              <a:t> </a:t>
            </a:r>
            <a:r>
              <a:rPr dirty="0" err="1"/>
              <a:t>hij</a:t>
            </a:r>
            <a:r>
              <a:rPr dirty="0"/>
              <a:t> </a:t>
            </a:r>
            <a:r>
              <a:rPr dirty="0" err="1"/>
              <a:t>zich</a:t>
            </a:r>
            <a:r>
              <a:rPr dirty="0"/>
              <a:t> </a:t>
            </a:r>
            <a:r>
              <a:rPr dirty="0" err="1"/>
              <a:t>terug</a:t>
            </a:r>
            <a:r>
              <a:rPr dirty="0"/>
              <a:t>. De helper </a:t>
            </a:r>
            <a:r>
              <a:rPr dirty="0" err="1"/>
              <a:t>dwingt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details </a:t>
            </a:r>
            <a:r>
              <a:rPr dirty="0" err="1"/>
              <a:t>af</a:t>
            </a:r>
            <a:r>
              <a:rPr dirty="0"/>
              <a:t> en </a:t>
            </a:r>
            <a:r>
              <a:rPr dirty="0" err="1"/>
              <a:t>spreekt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wat David </a:t>
            </a:r>
            <a:r>
              <a:rPr dirty="0" err="1"/>
              <a:t>veilig</a:t>
            </a:r>
            <a:r>
              <a:rPr dirty="0"/>
              <a:t> </a:t>
            </a:r>
            <a:r>
              <a:rPr dirty="0" err="1"/>
              <a:t>vindt</a:t>
            </a:r>
            <a:r>
              <a:rPr dirty="0"/>
              <a:t>. Zo </a:t>
            </a:r>
            <a:r>
              <a:rPr dirty="0" err="1"/>
              <a:t>nodig</a:t>
            </a:r>
            <a:r>
              <a:rPr dirty="0"/>
              <a:t> </a:t>
            </a:r>
            <a:r>
              <a:rPr dirty="0" err="1"/>
              <a:t>volgt</a:t>
            </a:r>
            <a:r>
              <a:rPr dirty="0"/>
              <a:t> </a:t>
            </a:r>
            <a:r>
              <a:rPr dirty="0" err="1"/>
              <a:t>professionele</a:t>
            </a:r>
            <a:r>
              <a:rPr dirty="0"/>
              <a:t> </a:t>
            </a:r>
            <a:r>
              <a:rPr dirty="0" err="1"/>
              <a:t>beoordeling</a:t>
            </a:r>
            <a:r>
              <a:rPr dirty="0"/>
              <a:t> en </a:t>
            </a:r>
            <a:r>
              <a:rPr dirty="0" err="1"/>
              <a:t>behandeling</a:t>
            </a:r>
            <a:r>
              <a:rPr dirty="0"/>
              <a:t>. Gebed en </a:t>
            </a:r>
            <a:r>
              <a:rPr dirty="0" err="1"/>
              <a:t>steun</a:t>
            </a:r>
            <a:r>
              <a:rPr dirty="0"/>
              <a:t> kunnen </a:t>
            </a:r>
            <a:r>
              <a:rPr dirty="0" err="1"/>
              <a:t>daarnaast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 </a:t>
            </a:r>
            <a:r>
              <a:rPr dirty="0" err="1"/>
              <a:t>bestaan</a:t>
            </a:r>
            <a:r>
              <a:rPr dirty="0"/>
              <a:t>. Het </a:t>
            </a:r>
            <a:r>
              <a:rPr dirty="0" err="1"/>
              <a:t>gesprek</a:t>
            </a:r>
            <a:r>
              <a:rPr dirty="0"/>
              <a:t> over </a:t>
            </a:r>
            <a:r>
              <a:rPr dirty="0" err="1"/>
              <a:t>vergeving</a:t>
            </a:r>
            <a:r>
              <a:rPr dirty="0"/>
              <a:t> </a:t>
            </a:r>
            <a:r>
              <a:rPr dirty="0" err="1"/>
              <a:t>krijgt</a:t>
            </a:r>
            <a:r>
              <a:rPr dirty="0"/>
              <a:t> </a:t>
            </a:r>
            <a:r>
              <a:rPr dirty="0" err="1"/>
              <a:t>ruimte</a:t>
            </a:r>
            <a:r>
              <a:rPr dirty="0"/>
              <a:t> </a:t>
            </a:r>
            <a:r>
              <a:rPr dirty="0" err="1"/>
              <a:t>binnen</a:t>
            </a:r>
            <a:r>
              <a:rPr dirty="0"/>
              <a:t> </a:t>
            </a:r>
            <a:r>
              <a:rPr dirty="0" err="1"/>
              <a:t>bescherming</a:t>
            </a:r>
            <a:r>
              <a:rPr dirty="0"/>
              <a:t> en </a:t>
            </a:r>
            <a:r>
              <a:rPr dirty="0" err="1"/>
              <a:t>verantwoordelijkheid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De </a:t>
            </a:r>
            <a:r>
              <a:rPr dirty="0" err="1"/>
              <a:t>voorbeelden</a:t>
            </a:r>
            <a:r>
              <a:rPr dirty="0"/>
              <a:t> </a:t>
            </a:r>
            <a:r>
              <a:rPr dirty="0" err="1"/>
              <a:t>leveren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diagnoses op. Ze laten </a:t>
            </a:r>
            <a:r>
              <a:rPr dirty="0" err="1"/>
              <a:t>zien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vergelijkbare</a:t>
            </a:r>
            <a:r>
              <a:rPr dirty="0"/>
              <a:t> </a:t>
            </a:r>
            <a:r>
              <a:rPr dirty="0" err="1"/>
              <a:t>onrust</a:t>
            </a:r>
            <a:r>
              <a:rPr dirty="0"/>
              <a:t> </a:t>
            </a:r>
            <a:r>
              <a:rPr dirty="0" err="1"/>
              <a:t>verschillende</a:t>
            </a:r>
            <a:r>
              <a:rPr dirty="0"/>
              <a:t> </a:t>
            </a:r>
            <a:r>
              <a:rPr dirty="0" err="1"/>
              <a:t>achtergronden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hebben</a:t>
            </a:r>
            <a:r>
              <a:rPr dirty="0"/>
              <a:t>. Bij direct gevaar </a:t>
            </a:r>
            <a:r>
              <a:rPr dirty="0" err="1"/>
              <a:t>hoort</a:t>
            </a:r>
            <a:r>
              <a:rPr dirty="0"/>
              <a:t> </a:t>
            </a:r>
            <a:r>
              <a:rPr dirty="0" err="1"/>
              <a:t>onmiddellijke</a:t>
            </a:r>
            <a:r>
              <a:rPr dirty="0"/>
              <a:t> </a:t>
            </a:r>
            <a:r>
              <a:rPr dirty="0" err="1"/>
              <a:t>hulp</a:t>
            </a:r>
            <a:r>
              <a:rPr dirty="0"/>
              <a:t> via 112. Bij </a:t>
            </a:r>
            <a:r>
              <a:rPr dirty="0" err="1"/>
              <a:t>suïcidegedachten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</a:t>
            </a:r>
            <a:r>
              <a:rPr dirty="0" err="1"/>
              <a:t>ook</a:t>
            </a:r>
            <a:r>
              <a:rPr dirty="0"/>
              <a:t> 113 of 0800-0113 </a:t>
            </a:r>
            <a:r>
              <a:rPr dirty="0" err="1"/>
              <a:t>bereiken</a:t>
            </a:r>
            <a:r>
              <a:rPr dirty="0"/>
              <a:t> en contact </a:t>
            </a:r>
            <a:r>
              <a:rPr dirty="0" err="1"/>
              <a:t>opnemen</a:t>
            </a:r>
            <a:r>
              <a:rPr dirty="0"/>
              <a:t> met </a:t>
            </a:r>
            <a:r>
              <a:rPr dirty="0" err="1"/>
              <a:t>huisarts</a:t>
            </a:r>
            <a:r>
              <a:rPr dirty="0"/>
              <a:t> of </a:t>
            </a:r>
            <a:r>
              <a:rPr dirty="0" err="1"/>
              <a:t>huisartsenpost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Gespreksvraag</a:t>
            </a:r>
            <a:r>
              <a:rPr dirty="0"/>
              <a:t>: Welke </a:t>
            </a:r>
            <a:r>
              <a:rPr dirty="0" err="1"/>
              <a:t>eerste</a:t>
            </a:r>
            <a:r>
              <a:rPr dirty="0"/>
              <a:t> </a:t>
            </a:r>
            <a:r>
              <a:rPr dirty="0" err="1"/>
              <a:t>vraag</a:t>
            </a:r>
            <a:r>
              <a:rPr dirty="0"/>
              <a:t> </a:t>
            </a:r>
            <a:r>
              <a:rPr dirty="0" err="1"/>
              <a:t>zou</a:t>
            </a:r>
            <a:r>
              <a:rPr dirty="0"/>
              <a:t> je Mara of David </a:t>
            </a:r>
            <a:r>
              <a:rPr dirty="0" err="1"/>
              <a:t>stellen</a:t>
            </a:r>
            <a:r>
              <a:rPr dirty="0"/>
              <a:t> </a:t>
            </a:r>
            <a:r>
              <a:rPr dirty="0" err="1"/>
              <a:t>voordat</a:t>
            </a:r>
            <a:r>
              <a:rPr dirty="0"/>
              <a:t> je </a:t>
            </a:r>
            <a:r>
              <a:rPr dirty="0" err="1"/>
              <a:t>advies</a:t>
            </a:r>
            <a:r>
              <a:rPr dirty="0"/>
              <a:t> </a:t>
            </a:r>
            <a:r>
              <a:rPr dirty="0" err="1"/>
              <a:t>geeft</a:t>
            </a:r>
            <a:r>
              <a:rPr dirty="0"/>
              <a:t>?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Bijbelgedeelten</a:t>
            </a:r>
            <a:r>
              <a:rPr dirty="0"/>
              <a:t>: </a:t>
            </a:r>
            <a:r>
              <a:rPr dirty="0" err="1"/>
              <a:t>Matteüs</a:t>
            </a:r>
            <a:r>
              <a:rPr dirty="0"/>
              <a:t> 11:28–30, </a:t>
            </a:r>
            <a:r>
              <a:rPr dirty="0" err="1"/>
              <a:t>Romeinen</a:t>
            </a:r>
            <a:r>
              <a:rPr dirty="0"/>
              <a:t> 12:15, </a:t>
            </a:r>
            <a:r>
              <a:rPr dirty="0" err="1"/>
              <a:t>Galaten</a:t>
            </a:r>
            <a:r>
              <a:rPr dirty="0"/>
              <a:t> 6:2.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18, 21–23.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Crisisroute</a:t>
            </a:r>
            <a:r>
              <a:rPr dirty="0"/>
              <a:t>: https://www.113.nl/</a:t>
            </a:r>
            <a:r>
              <a:rPr dirty="0" err="1"/>
              <a:t>maak</a:t>
            </a:r>
            <a:r>
              <a:rPr dirty="0"/>
              <a:t>-je-je-</a:t>
            </a:r>
            <a:r>
              <a:rPr dirty="0" err="1"/>
              <a:t>zorgen</a:t>
            </a:r>
            <a:r>
              <a:rPr dirty="0"/>
              <a:t>-om-</a:t>
            </a:r>
            <a:r>
              <a:rPr dirty="0" err="1"/>
              <a:t>iemand</a:t>
            </a:r>
            <a:r>
              <a:rPr dirty="0"/>
              <a:t>/neem-contact-met-</a:t>
            </a:r>
            <a:r>
              <a:rPr dirty="0" err="1"/>
              <a:t>ons</a:t>
            </a:r>
            <a:r>
              <a:rPr dirty="0"/>
              <a:t>-op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De </a:t>
            </a:r>
            <a:r>
              <a:rPr dirty="0" err="1"/>
              <a:t>christelijke</a:t>
            </a:r>
            <a:r>
              <a:rPr dirty="0"/>
              <a:t> hoop </a:t>
            </a:r>
            <a:r>
              <a:rPr dirty="0" err="1"/>
              <a:t>omvat</a:t>
            </a:r>
            <a:r>
              <a:rPr dirty="0"/>
              <a:t> Gods </a:t>
            </a:r>
            <a:r>
              <a:rPr dirty="0" err="1"/>
              <a:t>vernieuwing</a:t>
            </a:r>
            <a:r>
              <a:rPr dirty="0"/>
              <a:t> van het </a:t>
            </a:r>
            <a:r>
              <a:rPr dirty="0" err="1"/>
              <a:t>leven</a:t>
            </a:r>
            <a:r>
              <a:rPr dirty="0"/>
              <a:t>. </a:t>
            </a:r>
            <a:r>
              <a:rPr dirty="0" err="1"/>
              <a:t>Openbaring</a:t>
            </a:r>
            <a:r>
              <a:rPr dirty="0"/>
              <a:t> 21 beschrijft de </a:t>
            </a:r>
            <a:r>
              <a:rPr dirty="0" err="1"/>
              <a:t>toekomst</a:t>
            </a:r>
            <a:r>
              <a:rPr dirty="0"/>
              <a:t> </a:t>
            </a:r>
            <a:r>
              <a:rPr dirty="0" err="1"/>
              <a:t>waarin</a:t>
            </a:r>
            <a:r>
              <a:rPr dirty="0"/>
              <a:t> </a:t>
            </a:r>
            <a:r>
              <a:rPr dirty="0" err="1"/>
              <a:t>verdriet</a:t>
            </a:r>
            <a:r>
              <a:rPr dirty="0"/>
              <a:t>, </a:t>
            </a:r>
            <a:r>
              <a:rPr dirty="0" err="1"/>
              <a:t>dood</a:t>
            </a:r>
            <a:r>
              <a:rPr dirty="0"/>
              <a:t> en </a:t>
            </a:r>
            <a:r>
              <a:rPr dirty="0" err="1"/>
              <a:t>pijn</a:t>
            </a:r>
            <a:r>
              <a:rPr dirty="0"/>
              <a:t> </a:t>
            </a:r>
            <a:r>
              <a:rPr dirty="0" err="1"/>
              <a:t>hun</a:t>
            </a:r>
            <a:r>
              <a:rPr dirty="0"/>
              <a:t> </a:t>
            </a:r>
            <a:r>
              <a:rPr dirty="0" err="1"/>
              <a:t>einde</a:t>
            </a:r>
            <a:r>
              <a:rPr dirty="0"/>
              <a:t> </a:t>
            </a:r>
            <a:r>
              <a:rPr dirty="0" err="1"/>
              <a:t>vinden</a:t>
            </a:r>
            <a:r>
              <a:rPr dirty="0"/>
              <a:t>. 1 </a:t>
            </a:r>
            <a:r>
              <a:rPr dirty="0" err="1"/>
              <a:t>Korintiërs</a:t>
            </a:r>
            <a:r>
              <a:rPr dirty="0"/>
              <a:t> 15 </a:t>
            </a:r>
            <a:r>
              <a:rPr dirty="0" err="1"/>
              <a:t>spreekt</a:t>
            </a:r>
            <a:r>
              <a:rPr dirty="0"/>
              <a:t> over de </a:t>
            </a:r>
            <a:r>
              <a:rPr dirty="0" err="1"/>
              <a:t>opstanding</a:t>
            </a:r>
            <a:r>
              <a:rPr dirty="0"/>
              <a:t>. Het </a:t>
            </a:r>
            <a:r>
              <a:rPr dirty="0" err="1"/>
              <a:t>artikel</a:t>
            </a:r>
            <a:r>
              <a:rPr dirty="0"/>
              <a:t> </a:t>
            </a:r>
            <a:r>
              <a:rPr dirty="0" err="1"/>
              <a:t>gebruikt</a:t>
            </a:r>
            <a:r>
              <a:rPr dirty="0"/>
              <a:t> </a:t>
            </a:r>
            <a:r>
              <a:rPr dirty="0" err="1"/>
              <a:t>deze</a:t>
            </a:r>
            <a:r>
              <a:rPr dirty="0"/>
              <a:t> hoop </a:t>
            </a:r>
            <a:r>
              <a:rPr dirty="0" err="1"/>
              <a:t>als</a:t>
            </a:r>
            <a:r>
              <a:rPr dirty="0"/>
              <a:t> horizon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zorg</a:t>
            </a:r>
            <a:r>
              <a:rPr dirty="0"/>
              <a:t> die de hele </a:t>
            </a:r>
            <a:r>
              <a:rPr dirty="0" err="1"/>
              <a:t>mens</a:t>
            </a:r>
            <a:r>
              <a:rPr dirty="0"/>
              <a:t> </a:t>
            </a:r>
            <a:r>
              <a:rPr dirty="0" err="1"/>
              <a:t>omvat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toekomst</a:t>
            </a:r>
            <a:r>
              <a:rPr dirty="0"/>
              <a:t> </a:t>
            </a:r>
            <a:r>
              <a:rPr dirty="0" err="1"/>
              <a:t>belooft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iedere</a:t>
            </a:r>
            <a:r>
              <a:rPr dirty="0"/>
              <a:t> </a:t>
            </a:r>
            <a:r>
              <a:rPr dirty="0" err="1"/>
              <a:t>klacht</a:t>
            </a:r>
            <a:r>
              <a:rPr dirty="0"/>
              <a:t> nu </a:t>
            </a:r>
            <a:r>
              <a:rPr dirty="0" err="1"/>
              <a:t>verdwijnt</a:t>
            </a:r>
            <a:r>
              <a:rPr dirty="0"/>
              <a:t>. Zij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wel</a:t>
            </a:r>
            <a:r>
              <a:rPr dirty="0"/>
              <a:t> </a:t>
            </a:r>
            <a:r>
              <a:rPr dirty="0" err="1"/>
              <a:t>richting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het </a:t>
            </a:r>
            <a:r>
              <a:rPr dirty="0" err="1"/>
              <a:t>handelen</a:t>
            </a:r>
            <a:r>
              <a:rPr dirty="0"/>
              <a:t> van </a:t>
            </a:r>
            <a:r>
              <a:rPr dirty="0" err="1"/>
              <a:t>vandaag</a:t>
            </a:r>
            <a:r>
              <a:rPr dirty="0"/>
              <a:t>: </a:t>
            </a:r>
            <a:r>
              <a:rPr dirty="0" err="1"/>
              <a:t>zieken</a:t>
            </a:r>
            <a:r>
              <a:rPr dirty="0"/>
              <a:t> </a:t>
            </a:r>
            <a:r>
              <a:rPr dirty="0" err="1"/>
              <a:t>serieus</a:t>
            </a:r>
            <a:r>
              <a:rPr dirty="0"/>
              <a:t> </a:t>
            </a:r>
            <a:r>
              <a:rPr dirty="0" err="1"/>
              <a:t>nemen</a:t>
            </a:r>
            <a:r>
              <a:rPr dirty="0"/>
              <a:t>, </a:t>
            </a:r>
            <a:r>
              <a:rPr dirty="0" err="1"/>
              <a:t>schuldigen</a:t>
            </a:r>
            <a:r>
              <a:rPr dirty="0"/>
              <a:t> op </a:t>
            </a:r>
            <a:r>
              <a:rPr dirty="0" err="1"/>
              <a:t>vergeving</a:t>
            </a:r>
            <a:r>
              <a:rPr dirty="0"/>
              <a:t> </a:t>
            </a:r>
            <a:r>
              <a:rPr dirty="0" err="1"/>
              <a:t>wijzen</a:t>
            </a:r>
            <a:r>
              <a:rPr dirty="0"/>
              <a:t>, </a:t>
            </a:r>
            <a:r>
              <a:rPr dirty="0" err="1"/>
              <a:t>slachtoffers</a:t>
            </a:r>
            <a:r>
              <a:rPr dirty="0"/>
              <a:t> </a:t>
            </a:r>
            <a:r>
              <a:rPr dirty="0" err="1"/>
              <a:t>beschermen</a:t>
            </a:r>
            <a:r>
              <a:rPr dirty="0"/>
              <a:t> en </a:t>
            </a:r>
            <a:r>
              <a:rPr dirty="0" err="1"/>
              <a:t>mensen</a:t>
            </a:r>
            <a:r>
              <a:rPr dirty="0"/>
              <a:t> </a:t>
            </a:r>
            <a:r>
              <a:rPr dirty="0" err="1"/>
              <a:t>ondersteunen</a:t>
            </a:r>
            <a:r>
              <a:rPr dirty="0"/>
              <a:t> die </a:t>
            </a:r>
            <a:r>
              <a:rPr dirty="0" err="1"/>
              <a:t>langdurig</a:t>
            </a:r>
            <a:r>
              <a:rPr dirty="0"/>
              <a:t> </a:t>
            </a:r>
            <a:r>
              <a:rPr dirty="0" err="1"/>
              <a:t>kwetsbaar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. Hoop </a:t>
            </a:r>
            <a:r>
              <a:rPr dirty="0" err="1"/>
              <a:t>krijgt</a:t>
            </a:r>
            <a:r>
              <a:rPr dirty="0"/>
              <a:t> zo </a:t>
            </a:r>
            <a:r>
              <a:rPr dirty="0" err="1"/>
              <a:t>gestalte</a:t>
            </a:r>
            <a:r>
              <a:rPr dirty="0"/>
              <a:t> in </a:t>
            </a:r>
            <a:r>
              <a:rPr dirty="0" err="1"/>
              <a:t>trouw</a:t>
            </a:r>
            <a:r>
              <a:rPr dirty="0"/>
              <a:t> en concrete </a:t>
            </a:r>
            <a:r>
              <a:rPr dirty="0" err="1"/>
              <a:t>zorg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Laat de </a:t>
            </a:r>
            <a:r>
              <a:rPr dirty="0" err="1"/>
              <a:t>bijeenkomst</a:t>
            </a:r>
            <a:r>
              <a:rPr dirty="0"/>
              <a:t> </a:t>
            </a:r>
            <a:r>
              <a:rPr dirty="0" err="1"/>
              <a:t>eindigen</a:t>
            </a:r>
            <a:r>
              <a:rPr dirty="0"/>
              <a:t> 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kleine</a:t>
            </a:r>
            <a:r>
              <a:rPr dirty="0"/>
              <a:t>, </a:t>
            </a:r>
            <a:r>
              <a:rPr dirty="0" err="1"/>
              <a:t>haalbare</a:t>
            </a:r>
            <a:r>
              <a:rPr dirty="0"/>
              <a:t> </a:t>
            </a:r>
            <a:r>
              <a:rPr dirty="0" err="1"/>
              <a:t>stap</a:t>
            </a:r>
            <a:r>
              <a:rPr dirty="0"/>
              <a:t>. Dat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afspraak</a:t>
            </a:r>
            <a:r>
              <a:rPr dirty="0"/>
              <a:t> 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zorgverlener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, </a:t>
            </a:r>
            <a:r>
              <a:rPr dirty="0" err="1"/>
              <a:t>steun</a:t>
            </a:r>
            <a:r>
              <a:rPr dirty="0"/>
              <a:t> </a:t>
            </a:r>
            <a:r>
              <a:rPr dirty="0" err="1"/>
              <a:t>vragen</a:t>
            </a:r>
            <a:r>
              <a:rPr dirty="0"/>
              <a:t> of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passend</a:t>
            </a:r>
            <a:r>
              <a:rPr dirty="0"/>
              <a:t> </a:t>
            </a:r>
            <a:r>
              <a:rPr dirty="0" err="1"/>
              <a:t>gebedsmoment</a:t>
            </a:r>
            <a:r>
              <a:rPr dirty="0"/>
              <a:t> </a:t>
            </a:r>
            <a:r>
              <a:rPr dirty="0" err="1"/>
              <a:t>zoeken</a:t>
            </a:r>
            <a:r>
              <a:rPr dirty="0"/>
              <a:t>. </a:t>
            </a:r>
            <a:r>
              <a:rPr dirty="0" err="1"/>
              <a:t>Bespreek</a:t>
            </a:r>
            <a:r>
              <a:rPr dirty="0"/>
              <a:t> de </a:t>
            </a:r>
            <a:r>
              <a:rPr dirty="0" err="1"/>
              <a:t>vraag</a:t>
            </a:r>
            <a:r>
              <a:rPr dirty="0"/>
              <a:t> </a:t>
            </a:r>
            <a:r>
              <a:rPr dirty="0" err="1"/>
              <a:t>zonder</a:t>
            </a:r>
            <a:r>
              <a:rPr dirty="0"/>
              <a:t> </a:t>
            </a:r>
            <a:r>
              <a:rPr dirty="0" err="1"/>
              <a:t>iemand</a:t>
            </a:r>
            <a:r>
              <a:rPr dirty="0"/>
              <a:t> tot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publiek</a:t>
            </a:r>
            <a:r>
              <a:rPr dirty="0"/>
              <a:t> </a:t>
            </a:r>
            <a:r>
              <a:rPr dirty="0" err="1"/>
              <a:t>besluit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dwingen</a:t>
            </a:r>
            <a:r>
              <a:rPr dirty="0"/>
              <a:t>. Een </a:t>
            </a:r>
            <a:r>
              <a:rPr dirty="0" err="1"/>
              <a:t>afsluitend</a:t>
            </a:r>
            <a:r>
              <a:rPr dirty="0"/>
              <a:t> gebed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zowel</a:t>
            </a:r>
            <a:r>
              <a:rPr dirty="0"/>
              <a:t> het </a:t>
            </a:r>
            <a:r>
              <a:rPr dirty="0" err="1"/>
              <a:t>verlangen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</a:t>
            </a:r>
            <a:r>
              <a:rPr dirty="0" err="1"/>
              <a:t>herstel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de </a:t>
            </a:r>
            <a:r>
              <a:rPr dirty="0" err="1"/>
              <a:t>werkelijkheid</a:t>
            </a:r>
            <a:r>
              <a:rPr dirty="0"/>
              <a:t> van </a:t>
            </a:r>
            <a:r>
              <a:rPr dirty="0" err="1"/>
              <a:t>blijvende</a:t>
            </a:r>
            <a:r>
              <a:rPr dirty="0"/>
              <a:t> </a:t>
            </a:r>
            <a:r>
              <a:rPr dirty="0" err="1"/>
              <a:t>klachten</a:t>
            </a:r>
            <a:r>
              <a:rPr dirty="0"/>
              <a:t> </a:t>
            </a:r>
            <a:r>
              <a:rPr dirty="0" err="1"/>
              <a:t>benoemen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Gespreksvraag</a:t>
            </a:r>
            <a:r>
              <a:rPr dirty="0"/>
              <a:t>: Welke </a:t>
            </a:r>
            <a:r>
              <a:rPr dirty="0" err="1"/>
              <a:t>kleine</a:t>
            </a:r>
            <a:r>
              <a:rPr dirty="0"/>
              <a:t> </a:t>
            </a:r>
            <a:r>
              <a:rPr dirty="0" err="1"/>
              <a:t>stap</a:t>
            </a:r>
            <a:r>
              <a:rPr dirty="0"/>
              <a:t> in </a:t>
            </a:r>
            <a:r>
              <a:rPr dirty="0" err="1"/>
              <a:t>zorg</a:t>
            </a:r>
            <a:r>
              <a:rPr dirty="0"/>
              <a:t> of </a:t>
            </a:r>
            <a:r>
              <a:rPr dirty="0" err="1"/>
              <a:t>geestelijk</a:t>
            </a:r>
            <a:r>
              <a:rPr dirty="0"/>
              <a:t> </a:t>
            </a:r>
            <a:r>
              <a:rPr dirty="0" err="1"/>
              <a:t>leven</a:t>
            </a:r>
            <a:r>
              <a:rPr dirty="0"/>
              <a:t> </a:t>
            </a:r>
            <a:r>
              <a:rPr dirty="0" err="1"/>
              <a:t>wil</a:t>
            </a:r>
            <a:r>
              <a:rPr dirty="0"/>
              <a:t> je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bijeenkomst</a:t>
            </a:r>
            <a:r>
              <a:rPr dirty="0"/>
              <a:t> </a:t>
            </a:r>
            <a:r>
              <a:rPr dirty="0" err="1"/>
              <a:t>zetten</a:t>
            </a:r>
            <a:r>
              <a:rPr dirty="0"/>
              <a:t>?</a:t>
            </a:r>
          </a:p>
          <a:p>
            <a:endParaRPr dirty="0"/>
          </a:p>
          <a:p>
            <a:r>
              <a:rPr dirty="0" err="1"/>
              <a:t>Bijbelgedeelten</a:t>
            </a:r>
            <a:r>
              <a:rPr dirty="0"/>
              <a:t>: 1 </a:t>
            </a:r>
            <a:r>
              <a:rPr dirty="0" err="1"/>
              <a:t>Korintiërs</a:t>
            </a:r>
            <a:r>
              <a:rPr dirty="0"/>
              <a:t> 15:35–58, </a:t>
            </a:r>
            <a:r>
              <a:rPr dirty="0" err="1"/>
              <a:t>Openbaring</a:t>
            </a:r>
            <a:r>
              <a:rPr dirty="0"/>
              <a:t> 21:1–5. </a:t>
            </a:r>
            <a:r>
              <a:rPr dirty="0" err="1"/>
              <a:t>Samenvattingen</a:t>
            </a:r>
            <a:r>
              <a:rPr dirty="0"/>
              <a:t> op de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parafrases</a:t>
            </a:r>
            <a:r>
              <a:rPr dirty="0"/>
              <a:t>.</a:t>
            </a:r>
          </a:p>
          <a:p>
            <a:r>
              <a:rPr dirty="0"/>
              <a:t>Bron: Gerard Feller, </a:t>
            </a:r>
            <a:r>
              <a:rPr dirty="0" err="1"/>
              <a:t>Psychosomatiek</a:t>
            </a:r>
            <a:r>
              <a:rPr dirty="0"/>
              <a:t> en de Bijbel, 2026, PDF-</a:t>
            </a:r>
            <a:r>
              <a:rPr dirty="0" err="1"/>
              <a:t>pagina</a:t>
            </a:r>
            <a:r>
              <a:rPr dirty="0"/>
              <a:t> 24–28.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04A5-B645-655E-5362-4217D5589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700" y="1041400"/>
            <a:ext cx="7493000" cy="2491490"/>
          </a:xfrm>
        </p:spPr>
        <p:txBody>
          <a:bodyPr anchor="b"/>
          <a:lstStyle>
            <a:lvl1pPr algn="l">
              <a:buNone/>
              <a:defRPr sz="60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7031B1-59B2-C235-9FDD-8050418A5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700" y="4356100"/>
            <a:ext cx="5537200" cy="163830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ctr">
              <a:buNone/>
              <a:defRPr sz="20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ctr"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ctr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ctr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286000" indent="0" algn="ctr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743200" indent="0" algn="ctr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200400" indent="0" algn="ctr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657600" indent="0" algn="ctr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E851FDE-9E0B-568C-1CBA-E72B86CC0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2032000"/>
            <a:ext cx="114046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9CCD18F-3BF6-A3EE-DAAE-66BD406D7E8D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186992D-ADA6-5A23-EBD5-6BEF0A2E61B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1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fld id="{8574A810-7A8E-054F-9F6B-09E9C694ECF9}" type="slidenum">
              <a:t>‹nr.›</a:t>
            </a:fld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BB333F-FFCF-AA9E-7AC0-64DB02353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DCC3060-FADA-4310-30F9-24EC34B5A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2032000"/>
            <a:ext cx="55372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9E7B047-08E6-29C1-F101-C084D555AAC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DE564C6-8AA0-935D-A919-07AFA15B335B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1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fld id="{8574A810-7A8E-054F-9F6B-09E9C694ECF9}" type="slidenum">
              <a:t>‹nr.›</a:t>
            </a:fld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ABE46D3-8F05-1C7F-3EC7-20BFCC76C25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56618" y="2032000"/>
            <a:ext cx="55372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9D2C21-36BF-25E7-8E97-1D17F313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F7D12C6-B3BC-2F80-A661-00CC22819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2032000"/>
            <a:ext cx="35687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682803B-B799-370F-B1B9-EB49CCB10A11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FE26095-B1FD-5C7C-C8D6-78ABF739DCB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1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fld id="{8574A810-7A8E-054F-9F6B-09E9C694ECF9}" type="slidenum">
              <a:t>‹nr.›</a:t>
            </a:fld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0E090C5-E6C8-92F2-E8C2-A840B8F180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18000" y="2032000"/>
            <a:ext cx="35687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C6D2D15-AEC2-9F99-316F-C37AF863965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32273" y="2032000"/>
            <a:ext cx="35687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59174D-4FF5-0FD8-FE78-F71A39E1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F7D12C6-B3BC-2F80-A661-00CC22819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4826000"/>
            <a:ext cx="2595934" cy="1168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</a:lstStyle>
          <a:p>
            <a:pPr lvl="0">
              <a:buNone/>
            </a:pPr>
            <a:r>
              <a:t>Click to edit Master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682803B-B799-370F-B1B9-EB49CCB10A11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FE26095-B1FD-5C7C-C8D6-78ABF739DCB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279332" y="6279952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1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fld id="{8574A810-7A8E-054F-9F6B-09E9C694ECF9}" type="slidenum">
              <a:t>‹nr.›</a:t>
            </a:fld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59174D-4FF5-0FD8-FE78-F71A39E1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70A9DA-D783-0627-3166-E13B68C2ADA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334966" y="4826000"/>
            <a:ext cx="2595934" cy="1168400"/>
          </a:xfrm>
        </p:spPr>
        <p:txBody>
          <a:bodyPr/>
          <a:lstStyle>
            <a:lvl1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</a:lstStyle>
          <a:p>
            <a:pPr lvl="0">
              <a:buNone/>
            </a:pPr>
            <a:r>
              <a:t>Click to edit Master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5BF2647-8E8C-CAEE-896D-0E1567AF7E9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64413" y="4826000"/>
            <a:ext cx="2595934" cy="1168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</a:lstStyle>
          <a:p>
            <a:pPr lvl="0">
              <a:buNone/>
            </a:pPr>
            <a:r>
              <a:t>Click to edit Master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7C6F143-221A-9959-8FBA-B9B1DB6602D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205679" y="4826000"/>
            <a:ext cx="2595934" cy="1168400"/>
          </a:xfrm>
        </p:spPr>
        <p:txBody>
          <a:bodyPr/>
          <a:lstStyle>
            <a:lvl1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</a:lstStyle>
          <a:p>
            <a:pPr lvl="0">
              <a:buNone/>
            </a:pPr>
            <a:r>
              <a:t>Click to edit Master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B1182C5-F22B-2641-06DE-4EDACA3C1DDD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97A4AD5-204B-38FD-4F33-270C2F9F5CC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1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fld id="{8574A810-7A8E-054F-9F6B-09E9C694ECF9}" type="slidenum">
              <a:t>‹nr.›</a:t>
            </a:fld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CF9983-3FD7-FAE4-9F0B-B2CE806D8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12CBCC-C555-8C11-443D-86D6F7A45CF8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69B260B-B882-BF7F-1BB1-28B9578A25A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1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fld id="{8574A810-7A8E-054F-9F6B-09E9C694ECF9}" type="slidenum">
              <a:t>‹nr.›</a:t>
            </a:fld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 Field Grid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 Field Grid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87ED2E-D8FF-5C8C-ED50-59BA3091C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0E1CB-6DCA-2E9F-2B74-4309B4084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700" y="2032000"/>
            <a:ext cx="114046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5650C-2983-5B02-8421-FF181843543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2C88C-1AB3-96BA-C9E5-3435A4BD59BB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1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</a:lstStyle>
          <a:p>
            <a:fld id="{8574A810-7A8E-054F-9F6B-09E9C694ECF9}" type="slidenum">
              <a:t>‹nr.›</a:t>
            </a:fld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dt="0"/>
  <p:txStyles>
    <p:titleStyle>
      <a:lvl1pPr algn="l" defTabSz="914400">
        <a:lnSpc>
          <a:spcPct val="90000"/>
        </a:lnSpc>
        <a:spcBef>
          <a:spcPct val="0"/>
        </a:spcBef>
        <a:buNone/>
        <a:defRPr sz="2900" b="0" i="0" kern="1200">
          <a:solidFill>
            <a:srgbClr val="FFFFFF"/>
          </a:solidFill>
          <a:latin typeface="Helvetica Neue"/>
          <a:ea typeface="Helvetica Neue"/>
          <a:cs typeface="Helvetica Neue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400" kern="1200">
          <a:solidFill>
            <a:srgbClr val="FFFFFF"/>
          </a:solidFill>
          <a:latin typeface="Helvetica Neue"/>
          <a:ea typeface="Helvetica Neue"/>
          <a:cs typeface="Helvetica Neue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FFFFFF"/>
          </a:solidFill>
          <a:latin typeface="Helvetica Neue"/>
          <a:ea typeface="Helvetica Neue"/>
          <a:cs typeface="Helvetica Neue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9pPr>
    </p:bodyStyle>
    <p:otherStyle>
      <a:lvl1pPr marL="0" algn="l" defTabSz="914400">
        <a:buNone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1pPr>
      <a:lvl2pPr marL="457200" algn="l" defTabSz="914400">
        <a:buNone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2pPr>
      <a:lvl3pPr marL="914400" algn="l" defTabSz="914400">
        <a:buNone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3pPr>
      <a:lvl4pPr marL="1371600" algn="l" defTabSz="914400">
        <a:buNone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4pPr>
      <a:lvl5pPr marL="1828800" algn="l" defTabSz="914400">
        <a:buNone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5pPr>
      <a:lvl6pPr marL="2286000" algn="l" defTabSz="914400">
        <a:buNone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6pPr>
      <a:lvl7pPr marL="2743200" algn="l" defTabSz="914400">
        <a:buNone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7pPr>
      <a:lvl8pPr marL="3200400" algn="l" defTabSz="914400">
        <a:buNone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8pPr>
      <a:lvl9pPr marL="3657600" algn="l" defTabSz="914400">
        <a:buNone/>
        <a:defRPr sz="1800" kern="1200">
          <a:solidFill>
            <a:srgbClr val="FFFFFF"/>
          </a:solidFill>
          <a:latin typeface="Helvetica Neue"/>
          <a:ea typeface="Helvetica Neue"/>
          <a:cs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48" userDrawn="1">
          <p15:clr>
            <a:srgbClr val="F26B43"/>
          </p15:clr>
        </p15:guide>
        <p15:guide id="4" pos="1264" userDrawn="1">
          <p15:clr>
            <a:srgbClr val="F26B43"/>
          </p15:clr>
        </p15:guide>
        <p15:guide id="5" pos="1480" userDrawn="1">
          <p15:clr>
            <a:srgbClr val="F26B43"/>
          </p15:clr>
        </p15:guide>
        <p15:guide id="6" pos="2496" userDrawn="1">
          <p15:clr>
            <a:srgbClr val="F26B43"/>
          </p15:clr>
        </p15:guide>
        <p15:guide id="7" pos="2712" userDrawn="1">
          <p15:clr>
            <a:srgbClr val="F26B43"/>
          </p15:clr>
        </p15:guide>
        <p15:guide id="8" pos="3736" userDrawn="1">
          <p15:clr>
            <a:srgbClr val="F26B43"/>
          </p15:clr>
        </p15:guide>
        <p15:guide id="9" pos="3944" userDrawn="1">
          <p15:clr>
            <a:srgbClr val="F26B43"/>
          </p15:clr>
        </p15:guide>
        <p15:guide id="10" pos="4968" userDrawn="1">
          <p15:clr>
            <a:srgbClr val="F26B43"/>
          </p15:clr>
        </p15:guide>
        <p15:guide id="11" pos="5184" userDrawn="1">
          <p15:clr>
            <a:srgbClr val="F26B43"/>
          </p15:clr>
        </p15:guide>
        <p15:guide id="12" pos="6200" userDrawn="1">
          <p15:clr>
            <a:srgbClr val="F26B43"/>
          </p15:clr>
        </p15:guide>
        <p15:guide id="13" pos="6416" userDrawn="1">
          <p15:clr>
            <a:srgbClr val="F26B43"/>
          </p15:clr>
        </p15:guide>
        <p15:guide id="14" pos="7432" userDrawn="1">
          <p15:clr>
            <a:srgbClr val="F26B43"/>
          </p15:clr>
        </p15:guide>
        <p15:guide id="15" orient="horz" userDrawn="1">
          <p15:clr>
            <a:srgbClr val="F26B43"/>
          </p15:clr>
        </p15:guide>
        <p15:guide id="17" orient="horz" pos="248" userDrawn="1">
          <p15:clr>
            <a:srgbClr val="F26B43"/>
          </p15:clr>
        </p15:guide>
        <p15:guide id="18" orient="horz" pos="656" userDrawn="1">
          <p15:clr>
            <a:srgbClr val="F26B43"/>
          </p15:clr>
        </p15:guide>
        <p15:guide id="19" orient="horz" pos="872" userDrawn="1">
          <p15:clr>
            <a:srgbClr val="F26B43"/>
          </p15:clr>
        </p15:guide>
        <p15:guide id="20" orient="horz" pos="1280" userDrawn="1">
          <p15:clr>
            <a:srgbClr val="F26B43"/>
          </p15:clr>
        </p15:guide>
        <p15:guide id="21" orient="horz" pos="1496" userDrawn="1">
          <p15:clr>
            <a:srgbClr val="F26B43"/>
          </p15:clr>
        </p15:guide>
        <p15:guide id="22" orient="horz" pos="1904" userDrawn="1">
          <p15:clr>
            <a:srgbClr val="F26B43"/>
          </p15:clr>
        </p15:guide>
        <p15:guide id="23" orient="horz" pos="2120" userDrawn="1">
          <p15:clr>
            <a:srgbClr val="F26B43"/>
          </p15:clr>
        </p15:guide>
        <p15:guide id="24" orient="horz" pos="2528" userDrawn="1">
          <p15:clr>
            <a:srgbClr val="F26B43"/>
          </p15:clr>
        </p15:guide>
        <p15:guide id="25" orient="horz" pos="2744" userDrawn="1">
          <p15:clr>
            <a:srgbClr val="F26B43"/>
          </p15:clr>
        </p15:guide>
        <p15:guide id="26" orient="horz" pos="3152" userDrawn="1">
          <p15:clr>
            <a:srgbClr val="F26B43"/>
          </p15:clr>
        </p15:guide>
        <p15:guide id="27" orient="horz" pos="3368" userDrawn="1">
          <p15:clr>
            <a:srgbClr val="F26B43"/>
          </p15:clr>
        </p15:guide>
        <p15:guide id="28" orient="horz" pos="3776" userDrawn="1">
          <p15:clr>
            <a:srgbClr val="F26B43"/>
          </p15:clr>
        </p15:guide>
        <p15:guide id="29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5" Type="http://schemas.openxmlformats.org/officeDocument/2006/relationships/image" Target="../media/image19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5" Type="http://schemas.openxmlformats.org/officeDocument/2006/relationships/image" Target="../media/image25.jp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5" Type="http://schemas.openxmlformats.org/officeDocument/2006/relationships/image" Target="../media/image26.jp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324DD7-B2A7-C70F-0160-11F227D46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339" y="449662"/>
            <a:ext cx="6730425" cy="2401447"/>
          </a:xfrm>
        </p:spPr>
        <p:txBody>
          <a:bodyPr anchor="b">
            <a:noAutofit/>
          </a:bodyPr>
          <a:lstStyle/>
          <a:p>
            <a:pPr>
              <a:buNone/>
              <a:defRPr sz="5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Psychosomatiek</a:t>
            </a:r>
          </a:p>
          <a:p>
            <a:pPr>
              <a:buNone/>
              <a:defRPr sz="5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en de Bijbel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501A55-18E1-9822-7454-1E3D85380D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669" y="3564938"/>
            <a:ext cx="3758374" cy="614676"/>
          </a:xfrm>
        </p:spPr>
        <p:txBody>
          <a:bodyPr>
            <a:noAutofit/>
          </a:bodyPr>
          <a:lstStyle/>
          <a:p>
            <a: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Geloof, lichaam en geestelijk leven</a:t>
            </a:r>
          </a:p>
          <a:p>
            <a: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Naar het artikel van Gerard Feller</a:t>
            </a:r>
          </a:p>
        </p:txBody>
      </p:sp>
      <p:pic>
        <p:nvPicPr>
          <p:cNvPr id="6" name="Video 5">
            <a:extLst>
              <a:ext uri="{FF2B5EF4-FFF2-40B4-BE49-F238E27FC236}">
                <a16:creationId xmlns:a16="http://schemas.microsoft.com/office/drawing/2014/main" id="{ED808FBE-5C07-3E27-91B0-E6E67A0E05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1249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490"/>
    </mc:Choice>
    <mc:Fallback xmlns="">
      <p:transition spd="slow" advTm="92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BD1300-E71C-732F-134B-B7EE0492A9B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E2598689-54C9-18A7-3A19-ED76AA08988F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59BB80-DF6A-0532-F91A-4A78B8E58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</p:spPr>
        <p:txBody>
          <a:bodyPr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 onderwerpen van vandaag</a:t>
            </a:r>
          </a:p>
        </p:txBody>
      </p:sp>
      <p:graphicFrame>
        <p:nvGraphicFramePr>
          <p:cNvPr id="11" name="Table 3"/>
          <p:cNvGraphicFramePr/>
          <p:nvPr/>
        </p:nvGraphicFramePr>
        <p:xfrm>
          <a:off x="393700" y="1689098"/>
          <a:ext cx="11404600" cy="430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6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01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Lichaam en innerlijk leven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02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Het Bijbelse mensbeeld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03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Gevoelens, schuld en lijden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04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Gebed, genade en rust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05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Gemeente en deskundige zorg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06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900" b="0" i="0" u="none" cap="none" spc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Begeleiding in de praktijk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C4FC7-396D-BE8D-1F0E-C849A74CA5DD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7" name="Bijbelgedeelten">
            <a:extLst>
              <a:ext uri="{FF2B5EF4-FFF2-40B4-BE49-F238E27FC236}">
                <a16:creationId xmlns:a16="http://schemas.microsoft.com/office/drawing/2014/main" id="{B212B75D-012C-4F80-B540-8978624C3A54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 Tessalonicenzen 5:23</a:t>
            </a:r>
          </a:p>
        </p:txBody>
      </p:sp>
      <p:pic>
        <p:nvPicPr>
          <p:cNvPr id="6" name="Video 5">
            <a:extLst>
              <a:ext uri="{FF2B5EF4-FFF2-40B4-BE49-F238E27FC236}">
                <a16:creationId xmlns:a16="http://schemas.microsoft.com/office/drawing/2014/main" id="{18FD80CC-39CC-24E2-2251-F670148397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1587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491"/>
    </mc:Choice>
    <mc:Fallback xmlns="">
      <p:transition spd="slow" advTm="78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8">
            <a:extLst>
              <a:ext uri="{FF2B5EF4-FFF2-40B4-BE49-F238E27FC236}">
                <a16:creationId xmlns:a16="http://schemas.microsoft.com/office/drawing/2014/main" id="{771FC40B-42E0-01F1-967E-AC436D19C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391498"/>
            <a:ext cx="5537200" cy="460290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Lichamelijke klachten zijn reële ervaringen.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Spanning en lichamelijke toestand kunnen elkaar beïnvloeden.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Onderzoek omvat ook gevoelens, gedrag en relaties.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D4C92004-F6FC-8FE6-BAD5-82F7D96E79D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202359C0-8A7A-196E-DD58-8E6569619F09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3A80AAE9-99DA-415B-48E5-DF2948540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Lichaam en innerlijk leven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0367F-43F2-7564-3994-7F969BF46CE8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42" name="Afbeelding 541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872331" y="396409"/>
            <a:ext cx="4333158" cy="5602070"/>
          </a:xfrm>
          <a:prstGeom prst="rect">
            <a:avLst/>
          </a:prstGeom>
        </p:spPr>
      </p:pic>
      <p:sp>
        <p:nvSpPr>
          <p:cNvPr id="536" name="Bijbelgedeelten">
            <a:extLst>
              <a:ext uri="{FF2B5EF4-FFF2-40B4-BE49-F238E27FC236}">
                <a16:creationId xmlns:a16="http://schemas.microsoft.com/office/drawing/2014/main" id="{AE2A0469-56B1-43FF-9771-26A1C19CE374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17:22</a:t>
            </a:r>
          </a:p>
        </p:txBody>
      </p:sp>
      <p:pic>
        <p:nvPicPr>
          <p:cNvPr id="3" name="Video 2">
            <a:extLst>
              <a:ext uri="{FF2B5EF4-FFF2-40B4-BE49-F238E27FC236}">
                <a16:creationId xmlns:a16="http://schemas.microsoft.com/office/drawing/2014/main" id="{E2D72815-13E8-0A69-8C03-8C41A1A7AD1B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567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423"/>
    </mc:Choice>
    <mc:Fallback xmlns="">
      <p:transition spd="slow" advTm="924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C69FA6D2-2D50-9DC8-E5DD-C4C1EAE88DCF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EFD6AB9A-5F9E-5F59-51AB-3C8734130965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E7B2D062-27A4-4C85-912F-42FC88B4D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36692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 mens als geschapen eenheid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>
              <a:buNone/>
              <a:def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Genesis verbindt stof en levensadem in één levend mens.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45D116A3-5F26-E766-2FA6-F7F59839F29D}"/>
              </a:ext>
            </a:extLst>
          </p:cNvPr>
          <p:cNvSpPr>
            <a:spLocks noGrp="1"/>
          </p:cNvSpPr>
          <p:nvPr/>
        </p:nvSpPr>
        <p:spPr>
          <a:xfrm>
            <a:off x="4305300" y="4826000"/>
            <a:ext cx="3568700" cy="116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Geschapen waardigheid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God kent de hele persoon.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7F79475-D2E6-1673-5BE0-6CAB7E3D8E0C}"/>
              </a:ext>
            </a:extLst>
          </p:cNvPr>
          <p:cNvSpPr>
            <a:spLocks noGrp="1"/>
          </p:cNvSpPr>
          <p:nvPr/>
        </p:nvSpPr>
        <p:spPr>
          <a:xfrm>
            <a:off x="8229600" y="4826000"/>
            <a:ext cx="3568700" cy="116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Lichamelijke hoop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 opstanding omvat het lichaam.</a:t>
            </a:r>
          </a:p>
        </p:txBody>
      </p:sp>
      <p:sp>
        <p:nvSpPr>
          <p:cNvPr id="8" name="Google Shape;340;p61">
            <a:extLst>
              <a:ext uri="{FF2B5EF4-FFF2-40B4-BE49-F238E27FC236}">
                <a16:creationId xmlns:a16="http://schemas.microsoft.com/office/drawing/2014/main" id="{E99A300F-A62D-2D4C-A8CC-7A2B40C7F19C}"/>
              </a:ext>
            </a:extLst>
          </p:cNvPr>
          <p:cNvSpPr>
            <a:spLocks noGrp="1"/>
          </p:cNvSpPr>
          <p:nvPr/>
        </p:nvSpPr>
        <p:spPr>
          <a:xfrm>
            <a:off x="4305300" y="4356100"/>
            <a:ext cx="257187" cy="2570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Google Shape;340;p61">
            <a:extLst>
              <a:ext uri="{FF2B5EF4-FFF2-40B4-BE49-F238E27FC236}">
                <a16:creationId xmlns:a16="http://schemas.microsoft.com/office/drawing/2014/main" id="{9715BEEB-6A24-7E57-79F9-6DC76158D290}"/>
              </a:ext>
            </a:extLst>
          </p:cNvPr>
          <p:cNvSpPr>
            <a:spLocks noGrp="1"/>
          </p:cNvSpPr>
          <p:nvPr/>
        </p:nvSpPr>
        <p:spPr>
          <a:xfrm>
            <a:off x="8224158" y="4356100"/>
            <a:ext cx="257187" cy="2570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1C27E6-B24A-134D-A33B-2CE33CAE571C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4" name="Bijbelgedeelten">
            <a:extLst>
              <a:ext uri="{FF2B5EF4-FFF2-40B4-BE49-F238E27FC236}">
                <a16:creationId xmlns:a16="http://schemas.microsoft.com/office/drawing/2014/main" id="{56B532D3-F845-475C-BA26-B013CF5F1360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Genesis 2:7, Psalm 139:13–18, 1 Korintiërs 15:35–58</a:t>
            </a:r>
          </a:p>
        </p:txBody>
      </p:sp>
      <p:pic>
        <p:nvPicPr>
          <p:cNvPr id="10" name="Video 9">
            <a:extLst>
              <a:ext uri="{FF2B5EF4-FFF2-40B4-BE49-F238E27FC236}">
                <a16:creationId xmlns:a16="http://schemas.microsoft.com/office/drawing/2014/main" id="{201A3E3F-760C-6601-ABA9-188C1F7B01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352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3"/>
    </mc:Choice>
    <mc:Fallback xmlns="">
      <p:transition spd="slow" advTm="100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0C911A7-2999-5B10-850F-7785C571A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2032000"/>
            <a:ext cx="5537200" cy="1643185"/>
          </a:xfrm>
        </p:spPr>
        <p:txBody>
          <a:bodyPr>
            <a:noAutofit/>
          </a:bodyPr>
          <a:lstStyle/>
          <a:p>
            <a:pPr marL="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Hart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Tx/>
              <a:buSzTx/>
              <a:buFontTx/>
              <a:buNone/>
            </a:pPr>
            <a:endParaRPr sz="2400" b="0" i="0" u="none" cap="none" spc="0">
              <a:ln>
                <a:noFill/>
              </a:ln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Verlangen, denken en kiezen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79DB2A-CC47-00B8-FE1C-26473E47EA9C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EE5B3003-2C54-13C6-9832-7637201064DE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591DE77-626F-6364-307D-6A3CECC3E0A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56618" y="2032000"/>
            <a:ext cx="5537200" cy="1643185"/>
          </a:xfrm>
        </p:spPr>
        <p:txBody>
          <a:bodyPr>
            <a:noAutofit/>
          </a:bodyPr>
          <a:lstStyle/>
          <a:p>
            <a:pPr marL="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Ziel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Tx/>
              <a:buSzTx/>
              <a:buFontTx/>
              <a:buNone/>
            </a:pPr>
            <a:endParaRPr sz="2400" b="0" i="0" u="none" cap="none" spc="0">
              <a:ln>
                <a:noFill/>
              </a:ln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Het leven en de verlangende persoon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BFFB18-4CB5-6BE2-9B1E-49B410129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</p:spPr>
        <p:txBody>
          <a:bodyPr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Hart, ziel, geest en lichaam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5FBFFE27-6CE4-D49E-8371-7F40817D25C4}"/>
              </a:ext>
            </a:extLst>
          </p:cNvPr>
          <p:cNvSpPr>
            <a:spLocks noGrp="1"/>
          </p:cNvSpPr>
          <p:nvPr/>
        </p:nvSpPr>
        <p:spPr>
          <a:xfrm>
            <a:off x="393700" y="4016975"/>
            <a:ext cx="5537200" cy="1643185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Geest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FontTx/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Levensadem en innerlijke gerichtheid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D6F50C40-7DBA-55A3-751E-00E97654E163}"/>
              </a:ext>
            </a:extLst>
          </p:cNvPr>
          <p:cNvSpPr>
            <a:spLocks noGrp="1"/>
          </p:cNvSpPr>
          <p:nvPr/>
        </p:nvSpPr>
        <p:spPr>
          <a:xfrm>
            <a:off x="6256618" y="4016975"/>
            <a:ext cx="5537200" cy="1643185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Lichaam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FontTx/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 concrete mens die handelt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D819C-33DB-D779-0CC9-74786C7AA643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" name="Bijbelgedeelten">
            <a:extLst>
              <a:ext uri="{FF2B5EF4-FFF2-40B4-BE49-F238E27FC236}">
                <a16:creationId xmlns:a16="http://schemas.microsoft.com/office/drawing/2014/main" id="{AC117EE5-40B1-443F-BF2C-E02BD388BB7A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4:23, Marcus 7:20–23, Psalm 42</a:t>
            </a:r>
          </a:p>
        </p:txBody>
      </p:sp>
      <p:pic>
        <p:nvPicPr>
          <p:cNvPr id="8" name="Video 7">
            <a:extLst>
              <a:ext uri="{FF2B5EF4-FFF2-40B4-BE49-F238E27FC236}">
                <a16:creationId xmlns:a16="http://schemas.microsoft.com/office/drawing/2014/main" id="{BFC60E8A-E499-3877-92DD-6F6A6B576E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4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056"/>
    </mc:Choice>
    <mc:Fallback xmlns="">
      <p:transition spd="slow" advTm="98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C69FA6D2-2D50-9DC8-E5DD-C4C1EAE88DCF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8C630A04-5A25-9E0C-9436-126091DB86B3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6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E7B2D062-27A4-4C85-912F-42FC88B4D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36692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Het lichaam als goede gave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>
              <a:buNone/>
              <a:def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Jezus deelt ons lichamelijke bestaan. Zorg voor het lichaam hoort bij het geloof.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45D116A3-5F26-E766-2FA6-F7F59839F29D}"/>
              </a:ext>
            </a:extLst>
          </p:cNvPr>
          <p:cNvSpPr>
            <a:spLocks noGrp="1"/>
          </p:cNvSpPr>
          <p:nvPr/>
        </p:nvSpPr>
        <p:spPr>
          <a:xfrm>
            <a:off x="4305300" y="4826000"/>
            <a:ext cx="3568700" cy="116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Rentmeesterschap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Slaap, grenzen en passende zorg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7F79475-D2E6-1673-5BE0-6CAB7E3D8E0C}"/>
              </a:ext>
            </a:extLst>
          </p:cNvPr>
          <p:cNvSpPr>
            <a:spLocks noGrp="1"/>
          </p:cNvSpPr>
          <p:nvPr/>
        </p:nvSpPr>
        <p:spPr>
          <a:xfrm>
            <a:off x="8229600" y="4826000"/>
            <a:ext cx="3568700" cy="116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Blijvende waardigheid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Ook bij ziekte en beperking</a:t>
            </a:r>
          </a:p>
        </p:txBody>
      </p:sp>
      <p:sp>
        <p:nvSpPr>
          <p:cNvPr id="8" name="Google Shape;340;p61">
            <a:extLst>
              <a:ext uri="{FF2B5EF4-FFF2-40B4-BE49-F238E27FC236}">
                <a16:creationId xmlns:a16="http://schemas.microsoft.com/office/drawing/2014/main" id="{E99A300F-A62D-2D4C-A8CC-7A2B40C7F19C}"/>
              </a:ext>
            </a:extLst>
          </p:cNvPr>
          <p:cNvSpPr>
            <a:spLocks noGrp="1"/>
          </p:cNvSpPr>
          <p:nvPr/>
        </p:nvSpPr>
        <p:spPr>
          <a:xfrm>
            <a:off x="4305300" y="4356100"/>
            <a:ext cx="257187" cy="2570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Google Shape;340;p61">
            <a:extLst>
              <a:ext uri="{FF2B5EF4-FFF2-40B4-BE49-F238E27FC236}">
                <a16:creationId xmlns:a16="http://schemas.microsoft.com/office/drawing/2014/main" id="{9715BEEB-6A24-7E57-79F9-6DC76158D290}"/>
              </a:ext>
            </a:extLst>
          </p:cNvPr>
          <p:cNvSpPr>
            <a:spLocks noGrp="1"/>
          </p:cNvSpPr>
          <p:nvPr/>
        </p:nvSpPr>
        <p:spPr>
          <a:xfrm>
            <a:off x="8224158" y="4356100"/>
            <a:ext cx="257187" cy="2570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1C27E6-B24A-134D-A33B-2CE33CAE571C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4" name="Bijbelgedeelten">
            <a:extLst>
              <a:ext uri="{FF2B5EF4-FFF2-40B4-BE49-F238E27FC236}">
                <a16:creationId xmlns:a16="http://schemas.microsoft.com/office/drawing/2014/main" id="{F10F9EC6-7A85-4A1B-9CD4-0E6C8151B7A1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Johannes 1:14, 1 Korintiërs 6:19–20, Romeinen 12:1</a:t>
            </a:r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11F7C160-C515-E36C-D3A6-896E7BD5B8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352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223"/>
    </mc:Choice>
    <mc:Fallback xmlns="">
      <p:transition spd="slow" advTm="92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8">
            <a:extLst>
              <a:ext uri="{FF2B5EF4-FFF2-40B4-BE49-F238E27FC236}">
                <a16:creationId xmlns:a16="http://schemas.microsoft.com/office/drawing/2014/main" id="{92B9D060-8F6B-685E-C699-7CF3FDA22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722684"/>
            <a:ext cx="5537200" cy="865422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7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Een mens kan angst en verdriet bij God brengen.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787BCE7D-BEA2-12A4-00CE-1447A3C11BCB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D3D7D1C8-AE23-AA48-DF65-C742588DBE47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7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451E053B-8CD7-DAF7-BA60-B58D00D61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 Psalmen geven gevoelens woorden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F1357382-F889-8A40-7C64-C4E276E66544}"/>
              </a:ext>
            </a:extLst>
          </p:cNvPr>
          <p:cNvSpPr>
            <a:spLocks noGrp="1"/>
          </p:cNvSpPr>
          <p:nvPr/>
        </p:nvSpPr>
        <p:spPr>
          <a:xfrm>
            <a:off x="7886700" y="2990317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Herkennen wat je voelt</a:t>
            </a:r>
          </a:p>
        </p:txBody>
      </p:sp>
      <p:sp>
        <p:nvSpPr>
          <p:cNvPr id="3" name="Google Shape;340;p61">
            <a:extLst>
              <a:ext uri="{FF2B5EF4-FFF2-40B4-BE49-F238E27FC236}">
                <a16:creationId xmlns:a16="http://schemas.microsoft.com/office/drawing/2014/main" id="{DECE1942-1885-9577-DF5F-685A8B1C7180}"/>
              </a:ext>
            </a:extLst>
          </p:cNvPr>
          <p:cNvSpPr>
            <a:spLocks noGrp="1"/>
          </p:cNvSpPr>
          <p:nvPr/>
        </p:nvSpPr>
        <p:spPr>
          <a:xfrm>
            <a:off x="7507725" y="3015150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BD0609-EAC0-DFEC-8761-6C5A72DB268A}"/>
              </a:ext>
            </a:extLst>
          </p:cNvPr>
          <p:cNvSpPr>
            <a:spLocks noGrp="1"/>
          </p:cNvSpPr>
          <p:nvPr/>
        </p:nvSpPr>
        <p:spPr>
          <a:xfrm>
            <a:off x="393700" y="2990316"/>
            <a:ext cx="5537200" cy="288463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Een psalm maakt ruimte voor verdriet en verlangen.</a:t>
            </a:r>
          </a:p>
          <a:p>
            <a:pPr marL="0" marR="0" lvl="0" indent="0" algn="l" defTabSz="91440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None/>
            </a:pPr>
            <a:endParaRPr sz="2325" b="0" i="0" u="none" cap="none" spc="0">
              <a:ln>
                <a:noFill/>
              </a:ln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 defTabSz="91440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Een uitgeput mens kan moeite hebben met aandacht en gebed.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01B260BF-9264-3C70-DF2D-2E6EA83AC133}"/>
              </a:ext>
            </a:extLst>
          </p:cNvPr>
          <p:cNvSpPr>
            <a:spLocks noGrp="1"/>
          </p:cNvSpPr>
          <p:nvPr/>
        </p:nvSpPr>
        <p:spPr>
          <a:xfrm>
            <a:off x="7886700" y="3599916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Eerlijk spreken tot God</a:t>
            </a:r>
          </a:p>
        </p:txBody>
      </p:sp>
      <p:sp>
        <p:nvSpPr>
          <p:cNvPr id="17" name="Google Shape;340;p61">
            <a:extLst>
              <a:ext uri="{FF2B5EF4-FFF2-40B4-BE49-F238E27FC236}">
                <a16:creationId xmlns:a16="http://schemas.microsoft.com/office/drawing/2014/main" id="{A6CF1E9A-BF4C-E7B2-D556-8AB5FB2B65F0}"/>
              </a:ext>
            </a:extLst>
          </p:cNvPr>
          <p:cNvSpPr>
            <a:spLocks noGrp="1"/>
          </p:cNvSpPr>
          <p:nvPr/>
        </p:nvSpPr>
        <p:spPr>
          <a:xfrm>
            <a:off x="7507725" y="3624749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FE696631-18B5-8115-E5AD-ACCFD6221418}"/>
              </a:ext>
            </a:extLst>
          </p:cNvPr>
          <p:cNvSpPr>
            <a:spLocks noGrp="1"/>
          </p:cNvSpPr>
          <p:nvPr/>
        </p:nvSpPr>
        <p:spPr>
          <a:xfrm>
            <a:off x="7886700" y="4214765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Ruimte geven aan stilte</a:t>
            </a:r>
          </a:p>
        </p:txBody>
      </p:sp>
      <p:sp>
        <p:nvSpPr>
          <p:cNvPr id="19" name="Google Shape;340;p61">
            <a:extLst>
              <a:ext uri="{FF2B5EF4-FFF2-40B4-BE49-F238E27FC236}">
                <a16:creationId xmlns:a16="http://schemas.microsoft.com/office/drawing/2014/main" id="{6ECBDA1E-6C7D-6B0F-A430-DF8A0965C58D}"/>
              </a:ext>
            </a:extLst>
          </p:cNvPr>
          <p:cNvSpPr>
            <a:spLocks noGrp="1"/>
          </p:cNvSpPr>
          <p:nvPr/>
        </p:nvSpPr>
        <p:spPr>
          <a:xfrm>
            <a:off x="7507725" y="4239598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9FC4B09F-4593-687E-52A3-7E683F7FE9E4}"/>
              </a:ext>
            </a:extLst>
          </p:cNvPr>
          <p:cNvSpPr>
            <a:spLocks noGrp="1"/>
          </p:cNvSpPr>
          <p:nvPr/>
        </p:nvSpPr>
        <p:spPr>
          <a:xfrm>
            <a:off x="7886700" y="4824364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Gods trouw herinneren</a:t>
            </a:r>
          </a:p>
        </p:txBody>
      </p:sp>
      <p:sp>
        <p:nvSpPr>
          <p:cNvPr id="21" name="Google Shape;340;p61">
            <a:extLst>
              <a:ext uri="{FF2B5EF4-FFF2-40B4-BE49-F238E27FC236}">
                <a16:creationId xmlns:a16="http://schemas.microsoft.com/office/drawing/2014/main" id="{006032E6-DDFC-FA22-4D08-3BFFC755BB8D}"/>
              </a:ext>
            </a:extLst>
          </p:cNvPr>
          <p:cNvSpPr>
            <a:spLocks noGrp="1"/>
          </p:cNvSpPr>
          <p:nvPr/>
        </p:nvSpPr>
        <p:spPr>
          <a:xfrm>
            <a:off x="7507725" y="4849197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" name="Content Placeholder 10">
            <a:extLst>
              <a:ext uri="{FF2B5EF4-FFF2-40B4-BE49-F238E27FC236}">
                <a16:creationId xmlns:a16="http://schemas.microsoft.com/office/drawing/2014/main" id="{EDAB1F81-E12B-29DC-E09F-27F129E42AE8}"/>
              </a:ext>
            </a:extLst>
          </p:cNvPr>
          <p:cNvSpPr>
            <a:spLocks noGrp="1"/>
          </p:cNvSpPr>
          <p:nvPr/>
        </p:nvSpPr>
        <p:spPr>
          <a:xfrm>
            <a:off x="7886700" y="5446664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Steun ontvangen</a:t>
            </a:r>
          </a:p>
        </p:txBody>
      </p:sp>
      <p:sp>
        <p:nvSpPr>
          <p:cNvPr id="24" name="Google Shape;340;p61">
            <a:extLst>
              <a:ext uri="{FF2B5EF4-FFF2-40B4-BE49-F238E27FC236}">
                <a16:creationId xmlns:a16="http://schemas.microsoft.com/office/drawing/2014/main" id="{A052337A-4696-49F7-A089-E21DA71AD3B2}"/>
              </a:ext>
            </a:extLst>
          </p:cNvPr>
          <p:cNvSpPr>
            <a:spLocks noGrp="1"/>
          </p:cNvSpPr>
          <p:nvPr/>
        </p:nvSpPr>
        <p:spPr>
          <a:xfrm>
            <a:off x="7507725" y="5471497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4867F-CEA9-06EF-47ED-8F63A6DAE692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5" name="Bijbelgedeelten">
            <a:extLst>
              <a:ext uri="{FF2B5EF4-FFF2-40B4-BE49-F238E27FC236}">
                <a16:creationId xmlns:a16="http://schemas.microsoft.com/office/drawing/2014/main" id="{EAE4E1E2-06CB-4445-A7E8-A348137256C9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Psalm 42–43, Psalm 56, Romeinen 12:15</a:t>
            </a:r>
          </a:p>
        </p:txBody>
      </p:sp>
      <p:pic>
        <p:nvPicPr>
          <p:cNvPr id="6" name="Video 5">
            <a:extLst>
              <a:ext uri="{FF2B5EF4-FFF2-40B4-BE49-F238E27FC236}">
                <a16:creationId xmlns:a16="http://schemas.microsoft.com/office/drawing/2014/main" id="{F61B34E3-0E1C-1DA1-5FD9-052ED7CE36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3187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023"/>
    </mc:Choice>
    <mc:Fallback xmlns="">
      <p:transition spd="slow" advTm="101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52A30403-4B2D-2E15-7A2F-51A6DF6BE5D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BA58DA2A-B818-18A9-29C1-B697728D5BCE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8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0A2BB6CD-1085-4638-68F3-7000FD29E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 wijsheid van Spreuken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90FBCE0-CCE2-0D7F-19D7-0DA59E2FBD28}"/>
              </a:ext>
            </a:extLst>
          </p:cNvPr>
          <p:cNvSpPr>
            <a:spLocks noGrp="1"/>
          </p:cNvSpPr>
          <p:nvPr/>
        </p:nvSpPr>
        <p:spPr>
          <a:xfrm>
            <a:off x="397013" y="3025321"/>
            <a:ext cx="5533887" cy="1320801"/>
          </a:xfrm>
          <a:prstGeom prst="roundRect">
            <a:avLst>
              <a:gd name="adj" fmla="val 0"/>
            </a:avLst>
          </a:prstGeom>
          <a:solidFill>
            <a:srgbClr val="0026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31291836-42DE-4BA2-7C66-683137F113DF}"/>
              </a:ext>
            </a:extLst>
          </p:cNvPr>
          <p:cNvSpPr>
            <a:spLocks noGrp="1"/>
          </p:cNvSpPr>
          <p:nvPr/>
        </p:nvSpPr>
        <p:spPr>
          <a:xfrm>
            <a:off x="694248" y="3274205"/>
            <a:ext cx="4986886" cy="877788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Hart en draagkracht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Rust kan ruimte geven. Vreugde kan moed ondersteunen.</a:t>
            </a: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3D399E38-72C8-159B-DE08-FC689A75B5E9}"/>
              </a:ext>
            </a:extLst>
          </p:cNvPr>
          <p:cNvSpPr>
            <a:spLocks noGrp="1"/>
          </p:cNvSpPr>
          <p:nvPr/>
        </p:nvSpPr>
        <p:spPr>
          <a:xfrm>
            <a:off x="694248" y="4514850"/>
            <a:ext cx="5236652" cy="9779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14:30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17:22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16:24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E1586E9-BDFD-E84E-20C0-875E339DC80D}"/>
              </a:ext>
            </a:extLst>
          </p:cNvPr>
          <p:cNvSpPr>
            <a:spLocks noGrp="1"/>
          </p:cNvSpPr>
          <p:nvPr/>
        </p:nvSpPr>
        <p:spPr>
          <a:xfrm>
            <a:off x="6260785" y="3025321"/>
            <a:ext cx="5533887" cy="1320801"/>
          </a:xfrm>
          <a:prstGeom prst="roundRect">
            <a:avLst>
              <a:gd name="adj" fmla="val 0"/>
            </a:avLst>
          </a:prstGeom>
          <a:solidFill>
            <a:srgbClr val="0026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E93465-12EE-49A8-048B-A3C97C2DFE3D}"/>
              </a:ext>
            </a:extLst>
          </p:cNvPr>
          <p:cNvSpPr>
            <a:spLocks noGrp="1"/>
          </p:cNvSpPr>
          <p:nvPr/>
        </p:nvSpPr>
        <p:spPr>
          <a:xfrm>
            <a:off x="6558020" y="3274205"/>
            <a:ext cx="4986886" cy="877788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Woorden en relaties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Vriendelijke taal kan veiligheid en verbondenheid bevorderen.</a:t>
            </a:r>
          </a:p>
        </p:txBody>
      </p:sp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0F1EA821-AA26-C1FC-F948-D100ABDE2920}"/>
              </a:ext>
            </a:extLst>
          </p:cNvPr>
          <p:cNvSpPr>
            <a:spLocks noGrp="1"/>
          </p:cNvSpPr>
          <p:nvPr/>
        </p:nvSpPr>
        <p:spPr>
          <a:xfrm>
            <a:off x="6558020" y="4514850"/>
            <a:ext cx="5236652" cy="9779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Algemene levenswijsheid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Poëtische lichaamstaal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Zorgvuldige toepassing</a:t>
            </a:r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53566714-9098-3B48-6D62-954DC695F743}"/>
              </a:ext>
            </a:extLst>
          </p:cNvPr>
          <p:cNvSpPr>
            <a:spLocks noGrp="1"/>
          </p:cNvSpPr>
          <p:nvPr/>
        </p:nvSpPr>
        <p:spPr>
          <a:xfrm>
            <a:off x="400939" y="1157513"/>
            <a:ext cx="11404599" cy="1629229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2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beschrijft hoe het innerlijk en onze woorden doorwerken in het leven.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E7F409CA-A992-D5A3-DF49-49CFA53E418B}"/>
              </a:ext>
            </a:extLst>
          </p:cNvPr>
          <p:cNvSpPr>
            <a:spLocks noGrp="1"/>
          </p:cNvSpPr>
          <p:nvPr/>
        </p:nvSpPr>
        <p:spPr>
          <a:xfrm>
            <a:off x="400939" y="5617936"/>
            <a:ext cx="11404599" cy="529823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AAA24-F157-F288-22D7-97AEA157EFE2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4" name="Bijbelgedeelten">
            <a:extLst>
              <a:ext uri="{FF2B5EF4-FFF2-40B4-BE49-F238E27FC236}">
                <a16:creationId xmlns:a16="http://schemas.microsoft.com/office/drawing/2014/main" id="{214D49AF-F2F1-4EC4-853B-A857E1DF1995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14:30, 16:24, 17:22</a:t>
            </a:r>
          </a:p>
        </p:txBody>
      </p:sp>
      <p:pic>
        <p:nvPicPr>
          <p:cNvPr id="7" name="Video 6">
            <a:extLst>
              <a:ext uri="{FF2B5EF4-FFF2-40B4-BE49-F238E27FC236}">
                <a16:creationId xmlns:a16="http://schemas.microsoft.com/office/drawing/2014/main" id="{F569D701-1C1E-FD14-6A0F-EBB7F8F050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245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162"/>
    </mc:Choice>
    <mc:Fallback xmlns="">
      <p:transition spd="slow" advTm="97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52A30403-4B2D-2E15-7A2F-51A6DF6BE5D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388657AE-30A1-5A7A-6A7F-315D84436430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9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0A2BB6CD-1085-4638-68F3-7000FD29E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Schuld, schaamte en vergeving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90FBCE0-CCE2-0D7F-19D7-0DA59E2FBD28}"/>
              </a:ext>
            </a:extLst>
          </p:cNvPr>
          <p:cNvSpPr>
            <a:spLocks noGrp="1"/>
          </p:cNvSpPr>
          <p:nvPr/>
        </p:nvSpPr>
        <p:spPr>
          <a:xfrm>
            <a:off x="397013" y="3025321"/>
            <a:ext cx="5533887" cy="1320801"/>
          </a:xfrm>
          <a:prstGeom prst="roundRect">
            <a:avLst>
              <a:gd name="adj" fmla="val 0"/>
            </a:avLst>
          </a:prstGeom>
          <a:solidFill>
            <a:srgbClr val="0026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31291836-42DE-4BA2-7C66-683137F113DF}"/>
              </a:ext>
            </a:extLst>
          </p:cNvPr>
          <p:cNvSpPr>
            <a:spLocks noGrp="1"/>
          </p:cNvSpPr>
          <p:nvPr/>
        </p:nvSpPr>
        <p:spPr>
          <a:xfrm>
            <a:off x="694248" y="3274205"/>
            <a:ext cx="4986886" cy="877788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Concrete schuld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Belijdenis, berouw en herstel waar mogelijk.</a:t>
            </a: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3D399E38-72C8-159B-DE08-FC689A75B5E9}"/>
              </a:ext>
            </a:extLst>
          </p:cNvPr>
          <p:cNvSpPr>
            <a:spLocks noGrp="1"/>
          </p:cNvSpPr>
          <p:nvPr/>
        </p:nvSpPr>
        <p:spPr>
          <a:xfrm>
            <a:off x="694248" y="4514850"/>
            <a:ext cx="5236652" cy="9779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Psalm 32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28:13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 Johannes 1:8–9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E1586E9-BDFD-E84E-20C0-875E339DC80D}"/>
              </a:ext>
            </a:extLst>
          </p:cNvPr>
          <p:cNvSpPr>
            <a:spLocks noGrp="1"/>
          </p:cNvSpPr>
          <p:nvPr/>
        </p:nvSpPr>
        <p:spPr>
          <a:xfrm>
            <a:off x="6260785" y="3025321"/>
            <a:ext cx="5533887" cy="1320801"/>
          </a:xfrm>
          <a:prstGeom prst="roundRect">
            <a:avLst>
              <a:gd name="adj" fmla="val 0"/>
            </a:avLst>
          </a:prstGeom>
          <a:solidFill>
            <a:srgbClr val="0026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E93465-12EE-49A8-048B-A3C97C2DFE3D}"/>
              </a:ext>
            </a:extLst>
          </p:cNvPr>
          <p:cNvSpPr>
            <a:spLocks noGrp="1"/>
          </p:cNvSpPr>
          <p:nvPr/>
        </p:nvSpPr>
        <p:spPr>
          <a:xfrm>
            <a:off x="6558020" y="3274205"/>
            <a:ext cx="4986886" cy="877788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Vals schuldgevoel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Erkenning, evangelische zekerheid en zo nodig behandeling.</a:t>
            </a:r>
          </a:p>
        </p:txBody>
      </p:sp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0F1EA821-AA26-C1FC-F948-D100ABDE2920}"/>
              </a:ext>
            </a:extLst>
          </p:cNvPr>
          <p:cNvSpPr>
            <a:spLocks noGrp="1"/>
          </p:cNvSpPr>
          <p:nvPr/>
        </p:nvSpPr>
        <p:spPr>
          <a:xfrm>
            <a:off x="6558020" y="4514850"/>
            <a:ext cx="5236652" cy="9779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Schuld door trauma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Religieuze dwang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Schaamte en zelfveroordeling</a:t>
            </a:r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53566714-9098-3B48-6D62-954DC695F743}"/>
              </a:ext>
            </a:extLst>
          </p:cNvPr>
          <p:cNvSpPr>
            <a:spLocks noGrp="1"/>
          </p:cNvSpPr>
          <p:nvPr/>
        </p:nvSpPr>
        <p:spPr>
          <a:xfrm>
            <a:off x="400939" y="1157513"/>
            <a:ext cx="11404599" cy="1629229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2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Zorgvuldig onderscheid bepaalt welke pastorale reactie passend is.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E7F409CA-A992-D5A3-DF49-49CFA53E418B}"/>
              </a:ext>
            </a:extLst>
          </p:cNvPr>
          <p:cNvSpPr>
            <a:spLocks noGrp="1"/>
          </p:cNvSpPr>
          <p:nvPr/>
        </p:nvSpPr>
        <p:spPr>
          <a:xfrm>
            <a:off x="400939" y="5617936"/>
            <a:ext cx="11404599" cy="529823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AAA24-F157-F288-22D7-97AEA157EFE2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4" name="Bijbelgedeelten">
            <a:extLst>
              <a:ext uri="{FF2B5EF4-FFF2-40B4-BE49-F238E27FC236}">
                <a16:creationId xmlns:a16="http://schemas.microsoft.com/office/drawing/2014/main" id="{81112FA0-9B3C-4A11-AC7B-FDFED7969447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Psalm 32, Spreuken 28:13, 1 Johannes 1:8–9</a:t>
            </a:r>
          </a:p>
        </p:txBody>
      </p:sp>
      <p:pic>
        <p:nvPicPr>
          <p:cNvPr id="7" name="Video 6">
            <a:extLst>
              <a:ext uri="{FF2B5EF4-FFF2-40B4-BE49-F238E27FC236}">
                <a16:creationId xmlns:a16="http://schemas.microsoft.com/office/drawing/2014/main" id="{C56C026F-0DC5-BBFE-D6DD-4CDC8F7D37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245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623"/>
    </mc:Choice>
    <mc:Fallback xmlns="">
      <p:transition spd="slow" advTm="104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1">
            <a:extLst>
              <a:ext uri="{FF2B5EF4-FFF2-40B4-BE49-F238E27FC236}">
                <a16:creationId xmlns:a16="http://schemas.microsoft.com/office/drawing/2014/main" id="{D94FD607-0FB0-4A0C-B630-9F6FB5BC5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4013200"/>
            <a:ext cx="3568700" cy="1981200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Job</a:t>
            </a:r>
            <a:endParaRPr sz="20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20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Zijn vrienden geven een te eenvoudige verklaring voor zijn lijden.</a:t>
            </a:r>
            <a:endParaRPr sz="20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56" name="Google Shape;556;p61">
            <a:extLst>
              <a:ext uri="{FF2B5EF4-FFF2-40B4-BE49-F238E27FC236}">
                <a16:creationId xmlns:a16="http://schemas.microsoft.com/office/drawing/2014/main" id="{BC954D76-E2FE-403A-A0CB-BB71B1049D5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DB7BEEEC-A170-5376-2B6E-CB54687B0CB1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10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59" name="Google Shape;559;p61">
            <a:extLst>
              <a:ext uri="{FF2B5EF4-FFF2-40B4-BE49-F238E27FC236}">
                <a16:creationId xmlns:a16="http://schemas.microsoft.com/office/drawing/2014/main" id="{5EE6F3FD-B5AB-42CE-8426-E4959C451FF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18000" y="4013200"/>
            <a:ext cx="3568700" cy="1981200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Johannes 9</a:t>
            </a:r>
            <a:endParaRPr sz="20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20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Jezus wijst de schuldtoewijzing bij de blindgeboren man af.</a:t>
            </a:r>
            <a:endParaRPr sz="20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60" name="Google Shape;560;p61">
            <a:extLst>
              <a:ext uri="{FF2B5EF4-FFF2-40B4-BE49-F238E27FC236}">
                <a16:creationId xmlns:a16="http://schemas.microsoft.com/office/drawing/2014/main" id="{051F32EA-6114-4681-8CE3-2A92CCC3930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32273" y="4013200"/>
            <a:ext cx="3568700" cy="1981200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Paulus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2175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Gods genade draagt hem terwijl zijn zwakheid blijft.</a:t>
            </a:r>
          </a:p>
        </p:txBody>
      </p:sp>
      <p:sp>
        <p:nvSpPr>
          <p:cNvPr id="557" name="Google Shape;557;p61">
            <a:extLst>
              <a:ext uri="{FF2B5EF4-FFF2-40B4-BE49-F238E27FC236}">
                <a16:creationId xmlns:a16="http://schemas.microsoft.com/office/drawing/2014/main" id="{BD2343EA-FE3D-4CC4-A23D-A660368B1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42900"/>
            <a:ext cx="11401425" cy="1038225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Lijden en persoonlijke schuld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487E6C-E679-F541-4B4C-695C244D8098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61" name="Bijbelgedeelten">
            <a:extLst>
              <a:ext uri="{FF2B5EF4-FFF2-40B4-BE49-F238E27FC236}">
                <a16:creationId xmlns:a16="http://schemas.microsoft.com/office/drawing/2014/main" id="{1FA1FD2E-5547-4416-AEF6-F638F20DA8CB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Job 1–2 en 42:7, Johannes 9:1–3, 2 Korintiërs 12:7–10</a:t>
            </a:r>
          </a:p>
        </p:txBody>
      </p:sp>
      <p:pic>
        <p:nvPicPr>
          <p:cNvPr id="4" name="Video 3">
            <a:extLst>
              <a:ext uri="{FF2B5EF4-FFF2-40B4-BE49-F238E27FC236}">
                <a16:creationId xmlns:a16="http://schemas.microsoft.com/office/drawing/2014/main" id="{F59115B1-E454-7A74-4A49-54D9AC4973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5922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925"/>
    </mc:Choice>
    <mc:Fallback xmlns="">
      <p:transition spd="slow" advTm="80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C69FA6D2-2D50-9DC8-E5DD-C4C1EAE88DCF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30394428-F1DC-E5F6-DB0C-7DE31F3D8A23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11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E7B2D062-27A4-4C85-912F-42FC88B4D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36692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Jezus kent verdriet en ontferming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>
              <a:buNone/>
              <a:def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Jezus huilt, kent benauwdheid en zoekt de nabijheid van zijn leerlingen.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45D116A3-5F26-E766-2FA6-F7F59839F29D}"/>
              </a:ext>
            </a:extLst>
          </p:cNvPr>
          <p:cNvSpPr>
            <a:spLocks noGrp="1"/>
          </p:cNvSpPr>
          <p:nvPr/>
        </p:nvSpPr>
        <p:spPr>
          <a:xfrm>
            <a:off x="4305300" y="4826000"/>
            <a:ext cx="3568700" cy="116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Johannes 11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Tranen bij het graf van Lazarus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7F79475-D2E6-1673-5BE0-6CAB7E3D8E0C}"/>
              </a:ext>
            </a:extLst>
          </p:cNvPr>
          <p:cNvSpPr>
            <a:spLocks noGrp="1"/>
          </p:cNvSpPr>
          <p:nvPr/>
        </p:nvSpPr>
        <p:spPr>
          <a:xfrm>
            <a:off x="8229600" y="4826000"/>
            <a:ext cx="3568700" cy="116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Getsemane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Gebed midden in diepe angst</a:t>
            </a:r>
          </a:p>
        </p:txBody>
      </p:sp>
      <p:sp>
        <p:nvSpPr>
          <p:cNvPr id="8" name="Google Shape;340;p61">
            <a:extLst>
              <a:ext uri="{FF2B5EF4-FFF2-40B4-BE49-F238E27FC236}">
                <a16:creationId xmlns:a16="http://schemas.microsoft.com/office/drawing/2014/main" id="{E99A300F-A62D-2D4C-A8CC-7A2B40C7F19C}"/>
              </a:ext>
            </a:extLst>
          </p:cNvPr>
          <p:cNvSpPr>
            <a:spLocks noGrp="1"/>
          </p:cNvSpPr>
          <p:nvPr/>
        </p:nvSpPr>
        <p:spPr>
          <a:xfrm>
            <a:off x="4305300" y="4356100"/>
            <a:ext cx="257187" cy="2570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Google Shape;340;p61">
            <a:extLst>
              <a:ext uri="{FF2B5EF4-FFF2-40B4-BE49-F238E27FC236}">
                <a16:creationId xmlns:a16="http://schemas.microsoft.com/office/drawing/2014/main" id="{9715BEEB-6A24-7E57-79F9-6DC76158D290}"/>
              </a:ext>
            </a:extLst>
          </p:cNvPr>
          <p:cNvSpPr>
            <a:spLocks noGrp="1"/>
          </p:cNvSpPr>
          <p:nvPr/>
        </p:nvSpPr>
        <p:spPr>
          <a:xfrm>
            <a:off x="8224158" y="4356100"/>
            <a:ext cx="257187" cy="2570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1C27E6-B24A-134D-A33B-2CE33CAE571C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4" name="Bijbelgedeelten">
            <a:extLst>
              <a:ext uri="{FF2B5EF4-FFF2-40B4-BE49-F238E27FC236}">
                <a16:creationId xmlns:a16="http://schemas.microsoft.com/office/drawing/2014/main" id="{61B70AE5-71F1-450A-B57B-0F0163958C2E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Johannes 11:33–36, Matteüs 26:36–46</a:t>
            </a:r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F9093767-578F-AA50-FD50-87E6AE53DF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352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491"/>
    </mc:Choice>
    <mc:Fallback xmlns="">
      <p:transition spd="slow" advTm="91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C69FA6D2-2D50-9DC8-E5DD-C4C1EAE88DCF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4DB16885-0D3F-A391-B669-3211DB3B26E8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12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E7B2D062-27A4-4C85-912F-42FC88B4D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36692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Genade en innerlijke rust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>
              <a:buNone/>
              <a:def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Christelijke rust groeit in de relatie met God, ook wanneer klachten blijven.</a:t>
            </a:r>
            <a:endParaRPr sz="4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45D116A3-5F26-E766-2FA6-F7F59839F29D}"/>
              </a:ext>
            </a:extLst>
          </p:cNvPr>
          <p:cNvSpPr>
            <a:spLocks noGrp="1"/>
          </p:cNvSpPr>
          <p:nvPr/>
        </p:nvSpPr>
        <p:spPr>
          <a:xfrm>
            <a:off x="4305300" y="4826000"/>
            <a:ext cx="3568700" cy="116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Vertrouwen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Afhankelijkheid mag zichtbaar zijn.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7F79475-D2E6-1673-5BE0-6CAB7E3D8E0C}"/>
              </a:ext>
            </a:extLst>
          </p:cNvPr>
          <p:cNvSpPr>
            <a:spLocks noGrp="1"/>
          </p:cNvSpPr>
          <p:nvPr/>
        </p:nvSpPr>
        <p:spPr>
          <a:xfrm>
            <a:off x="8229600" y="4826000"/>
            <a:ext cx="3568700" cy="11684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Genade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Herstel is geen maat voor Gods liefde.</a:t>
            </a:r>
          </a:p>
        </p:txBody>
      </p:sp>
      <p:sp>
        <p:nvSpPr>
          <p:cNvPr id="8" name="Google Shape;340;p61">
            <a:extLst>
              <a:ext uri="{FF2B5EF4-FFF2-40B4-BE49-F238E27FC236}">
                <a16:creationId xmlns:a16="http://schemas.microsoft.com/office/drawing/2014/main" id="{E99A300F-A62D-2D4C-A8CC-7A2B40C7F19C}"/>
              </a:ext>
            </a:extLst>
          </p:cNvPr>
          <p:cNvSpPr>
            <a:spLocks noGrp="1"/>
          </p:cNvSpPr>
          <p:nvPr/>
        </p:nvSpPr>
        <p:spPr>
          <a:xfrm>
            <a:off x="4305300" y="4356100"/>
            <a:ext cx="257187" cy="2570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9" name="Google Shape;340;p61">
            <a:extLst>
              <a:ext uri="{FF2B5EF4-FFF2-40B4-BE49-F238E27FC236}">
                <a16:creationId xmlns:a16="http://schemas.microsoft.com/office/drawing/2014/main" id="{9715BEEB-6A24-7E57-79F9-6DC76158D290}"/>
              </a:ext>
            </a:extLst>
          </p:cNvPr>
          <p:cNvSpPr>
            <a:spLocks noGrp="1"/>
          </p:cNvSpPr>
          <p:nvPr/>
        </p:nvSpPr>
        <p:spPr>
          <a:xfrm>
            <a:off x="8224158" y="4356100"/>
            <a:ext cx="257187" cy="2570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1C27E6-B24A-134D-A33B-2CE33CAE571C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4" name="Bijbelgedeelten">
            <a:extLst>
              <a:ext uri="{FF2B5EF4-FFF2-40B4-BE49-F238E27FC236}">
                <a16:creationId xmlns:a16="http://schemas.microsoft.com/office/drawing/2014/main" id="{DF85445E-C77F-4E92-B8A5-64BBEB56974D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3:5–8, Matteüs 11:28–30, 2 Korintiërs 12:9</a:t>
            </a:r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B7A5D0F9-89DB-786A-9E12-EAA11F9A87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352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856"/>
    </mc:Choice>
    <mc:Fallback xmlns="">
      <p:transition spd="slow" advTm="96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8">
            <a:extLst>
              <a:ext uri="{FF2B5EF4-FFF2-40B4-BE49-F238E27FC236}">
                <a16:creationId xmlns:a16="http://schemas.microsoft.com/office/drawing/2014/main" id="{771FC40B-42E0-01F1-967E-AC436D19C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391498"/>
            <a:ext cx="5537200" cy="460290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Een psalm kan woorden geven aan je eigen gebed.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Een kort, vast moment kan beter passen dan grote voornemens.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Ook stilte en tranen horen bij het geestelijk leven.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D4C92004-F6FC-8FE6-BAD5-82F7D96E79D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2DD23107-4986-8758-3A93-3D74F35908CC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13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3A80AAE9-99DA-415B-48E5-DF2948540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Gebed en Bijbellezen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0367F-43F2-7564-3994-7F969BF46CE8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42" name="Afbeelding 541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938134" y="396409"/>
            <a:ext cx="4201553" cy="5602070"/>
          </a:xfrm>
          <a:prstGeom prst="rect">
            <a:avLst/>
          </a:prstGeom>
        </p:spPr>
      </p:pic>
      <p:sp>
        <p:nvSpPr>
          <p:cNvPr id="536" name="Bijbelgedeelten">
            <a:extLst>
              <a:ext uri="{FF2B5EF4-FFF2-40B4-BE49-F238E27FC236}">
                <a16:creationId xmlns:a16="http://schemas.microsoft.com/office/drawing/2014/main" id="{19274157-5AE6-44B8-93EC-BED0322F0070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Psalm 42, Filippenzen 4:4–9, Matteüs 11:28–30</a:t>
            </a:r>
          </a:p>
        </p:txBody>
      </p:sp>
      <p:pic>
        <p:nvPicPr>
          <p:cNvPr id="3" name="Video 2">
            <a:extLst>
              <a:ext uri="{FF2B5EF4-FFF2-40B4-BE49-F238E27FC236}">
                <a16:creationId xmlns:a16="http://schemas.microsoft.com/office/drawing/2014/main" id="{664050AB-1C3D-29DE-2615-2DC0B69160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567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792"/>
    </mc:Choice>
    <mc:Fallback xmlns="">
      <p:transition spd="slow" advTm="94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8">
            <a:extLst>
              <a:ext uri="{FF2B5EF4-FFF2-40B4-BE49-F238E27FC236}">
                <a16:creationId xmlns:a16="http://schemas.microsoft.com/office/drawing/2014/main" id="{92B9D060-8F6B-685E-C699-7CF3FDA22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722684"/>
            <a:ext cx="5537200" cy="865422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27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Rust oefent afhankelijkheid van God en geeft ruimte aan het lichaam.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787BCE7D-BEA2-12A4-00CE-1447A3C11BCB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327921A4-25C4-3DB4-06B1-32693CEE2241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14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451E053B-8CD7-DAF7-BA60-B58D00D61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Rust en een haalbaar levensritme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F1357382-F889-8A40-7C64-C4E276E66544}"/>
              </a:ext>
            </a:extLst>
          </p:cNvPr>
          <p:cNvSpPr>
            <a:spLocks noGrp="1"/>
          </p:cNvSpPr>
          <p:nvPr/>
        </p:nvSpPr>
        <p:spPr>
          <a:xfrm>
            <a:off x="7886700" y="2990317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Regelmatige slaap</a:t>
            </a:r>
          </a:p>
        </p:txBody>
      </p:sp>
      <p:sp>
        <p:nvSpPr>
          <p:cNvPr id="3" name="Google Shape;340;p61">
            <a:extLst>
              <a:ext uri="{FF2B5EF4-FFF2-40B4-BE49-F238E27FC236}">
                <a16:creationId xmlns:a16="http://schemas.microsoft.com/office/drawing/2014/main" id="{DECE1942-1885-9577-DF5F-685A8B1C7180}"/>
              </a:ext>
            </a:extLst>
          </p:cNvPr>
          <p:cNvSpPr>
            <a:spLocks noGrp="1"/>
          </p:cNvSpPr>
          <p:nvPr/>
        </p:nvSpPr>
        <p:spPr>
          <a:xfrm>
            <a:off x="7507725" y="3015150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BD0609-EAC0-DFEC-8761-6C5A72DB268A}"/>
              </a:ext>
            </a:extLst>
          </p:cNvPr>
          <p:cNvSpPr>
            <a:spLocks noGrp="1"/>
          </p:cNvSpPr>
          <p:nvPr/>
        </p:nvSpPr>
        <p:spPr>
          <a:xfrm>
            <a:off x="393700" y="2990316"/>
            <a:ext cx="5537200" cy="288463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Een regelmatig rustmoment kan beginnen met het erkennen van grenzen.</a:t>
            </a:r>
          </a:p>
          <a:p>
            <a:pPr marL="0" marR="0" lvl="0" indent="0" algn="l" defTabSz="91440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None/>
            </a:pPr>
            <a:endParaRPr sz="2325" b="0" i="0" u="none" cap="none" spc="0">
              <a:ln>
                <a:noFill/>
              </a:ln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 defTabSz="91440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None/>
              <a:defRPr sz="23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Hulp ontvangen kan ruimte geven voor herstel.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01B260BF-9264-3C70-DF2D-2E6EA83AC133}"/>
              </a:ext>
            </a:extLst>
          </p:cNvPr>
          <p:cNvSpPr>
            <a:spLocks noGrp="1"/>
          </p:cNvSpPr>
          <p:nvPr/>
        </p:nvSpPr>
        <p:spPr>
          <a:xfrm>
            <a:off x="7886700" y="3599916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Pauzes binnen de dag</a:t>
            </a:r>
          </a:p>
        </p:txBody>
      </p:sp>
      <p:sp>
        <p:nvSpPr>
          <p:cNvPr id="17" name="Google Shape;340;p61">
            <a:extLst>
              <a:ext uri="{FF2B5EF4-FFF2-40B4-BE49-F238E27FC236}">
                <a16:creationId xmlns:a16="http://schemas.microsoft.com/office/drawing/2014/main" id="{A6CF1E9A-BF4C-E7B2-D556-8AB5FB2B65F0}"/>
              </a:ext>
            </a:extLst>
          </p:cNvPr>
          <p:cNvSpPr>
            <a:spLocks noGrp="1"/>
          </p:cNvSpPr>
          <p:nvPr/>
        </p:nvSpPr>
        <p:spPr>
          <a:xfrm>
            <a:off x="7507725" y="3624749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FE696631-18B5-8115-E5AD-ACCFD6221418}"/>
              </a:ext>
            </a:extLst>
          </p:cNvPr>
          <p:cNvSpPr>
            <a:spLocks noGrp="1"/>
          </p:cNvSpPr>
          <p:nvPr/>
        </p:nvSpPr>
        <p:spPr>
          <a:xfrm>
            <a:off x="7886700" y="4214765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Een grens aan bereikbaarheid</a:t>
            </a:r>
          </a:p>
        </p:txBody>
      </p:sp>
      <p:sp>
        <p:nvSpPr>
          <p:cNvPr id="19" name="Google Shape;340;p61">
            <a:extLst>
              <a:ext uri="{FF2B5EF4-FFF2-40B4-BE49-F238E27FC236}">
                <a16:creationId xmlns:a16="http://schemas.microsoft.com/office/drawing/2014/main" id="{6ECBDA1E-6C7D-6B0F-A430-DF8A0965C58D}"/>
              </a:ext>
            </a:extLst>
          </p:cNvPr>
          <p:cNvSpPr>
            <a:spLocks noGrp="1"/>
          </p:cNvSpPr>
          <p:nvPr/>
        </p:nvSpPr>
        <p:spPr>
          <a:xfrm>
            <a:off x="7507725" y="4239598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9FC4B09F-4593-687E-52A3-7E683F7FE9E4}"/>
              </a:ext>
            </a:extLst>
          </p:cNvPr>
          <p:cNvSpPr>
            <a:spLocks noGrp="1"/>
          </p:cNvSpPr>
          <p:nvPr/>
        </p:nvSpPr>
        <p:spPr>
          <a:xfrm>
            <a:off x="7886700" y="4824364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Tijd voor gebed en stilte</a:t>
            </a:r>
          </a:p>
        </p:txBody>
      </p:sp>
      <p:sp>
        <p:nvSpPr>
          <p:cNvPr id="21" name="Google Shape;340;p61">
            <a:extLst>
              <a:ext uri="{FF2B5EF4-FFF2-40B4-BE49-F238E27FC236}">
                <a16:creationId xmlns:a16="http://schemas.microsoft.com/office/drawing/2014/main" id="{006032E6-DDFC-FA22-4D08-3BFFC755BB8D}"/>
              </a:ext>
            </a:extLst>
          </p:cNvPr>
          <p:cNvSpPr>
            <a:spLocks noGrp="1"/>
          </p:cNvSpPr>
          <p:nvPr/>
        </p:nvSpPr>
        <p:spPr>
          <a:xfrm>
            <a:off x="7507725" y="4849197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3" name="Content Placeholder 10">
            <a:extLst>
              <a:ext uri="{FF2B5EF4-FFF2-40B4-BE49-F238E27FC236}">
                <a16:creationId xmlns:a16="http://schemas.microsoft.com/office/drawing/2014/main" id="{EDAB1F81-E12B-29DC-E09F-27F129E42AE8}"/>
              </a:ext>
            </a:extLst>
          </p:cNvPr>
          <p:cNvSpPr>
            <a:spLocks noGrp="1"/>
          </p:cNvSpPr>
          <p:nvPr/>
        </p:nvSpPr>
        <p:spPr>
          <a:xfrm>
            <a:off x="7886700" y="5446664"/>
            <a:ext cx="3911600" cy="54875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Hulp bij overbelasting</a:t>
            </a:r>
          </a:p>
        </p:txBody>
      </p:sp>
      <p:sp>
        <p:nvSpPr>
          <p:cNvPr id="24" name="Google Shape;340;p61">
            <a:extLst>
              <a:ext uri="{FF2B5EF4-FFF2-40B4-BE49-F238E27FC236}">
                <a16:creationId xmlns:a16="http://schemas.microsoft.com/office/drawing/2014/main" id="{A052337A-4696-49F7-A089-E21DA71AD3B2}"/>
              </a:ext>
            </a:extLst>
          </p:cNvPr>
          <p:cNvSpPr>
            <a:spLocks noGrp="1"/>
          </p:cNvSpPr>
          <p:nvPr/>
        </p:nvSpPr>
        <p:spPr>
          <a:xfrm>
            <a:off x="7507725" y="5471497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00264F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6DCBF4"/>
              </a:buClr>
              <a:buSzPts val="2400"/>
              <a:buNone/>
            </a:pPr>
            <a:endParaRPr sz="24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4867F-CEA9-06EF-47ED-8F63A6DAE692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5" name="Bijbelgedeelten">
            <a:extLst>
              <a:ext uri="{FF2B5EF4-FFF2-40B4-BE49-F238E27FC236}">
                <a16:creationId xmlns:a16="http://schemas.microsoft.com/office/drawing/2014/main" id="{66C7E42C-ADF8-469E-8B24-061064055C67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Matteüs 11:28–30, Hebreeën 4:9–11</a:t>
            </a:r>
          </a:p>
        </p:txBody>
      </p:sp>
      <p:pic>
        <p:nvPicPr>
          <p:cNvPr id="6" name="Video 5">
            <a:extLst>
              <a:ext uri="{FF2B5EF4-FFF2-40B4-BE49-F238E27FC236}">
                <a16:creationId xmlns:a16="http://schemas.microsoft.com/office/drawing/2014/main" id="{870EEB70-D7F6-8C13-D6B8-A4E8F268CB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3187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623"/>
    </mc:Choice>
    <mc:Fallback xmlns="">
      <p:transition spd="slow" advTm="105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0C911A7-2999-5B10-850F-7785C571A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2032000"/>
            <a:ext cx="5537200" cy="1643185"/>
          </a:xfrm>
        </p:spPr>
        <p:txBody>
          <a:bodyPr>
            <a:noAutofit/>
          </a:bodyPr>
          <a:lstStyle/>
          <a:p>
            <a:pPr marL="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Gedachten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Tx/>
              <a:buSzTx/>
              <a:buFontTx/>
              <a:buNone/>
            </a:pPr>
            <a:endParaRPr sz="2400" b="0" i="0" u="none" cap="none" spc="0">
              <a:ln>
                <a:noFill/>
              </a:ln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Welke overtuiging keert terug?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79DB2A-CC47-00B8-FE1C-26473E47EA9C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EA83FA91-883A-0168-8075-96CEB9DCA3C2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15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591DE77-626F-6364-307D-6A3CECC3E0A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56618" y="2032000"/>
            <a:ext cx="5537200" cy="1643185"/>
          </a:xfrm>
        </p:spPr>
        <p:txBody>
          <a:bodyPr>
            <a:noAutofit/>
          </a:bodyPr>
          <a:lstStyle/>
          <a:p>
            <a:pPr marL="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Gedrag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Tx/>
              <a:buSzTx/>
              <a:buFontTx/>
              <a:buNone/>
            </a:pPr>
            <a:endParaRPr sz="2400" b="0" i="0" u="none" cap="none" spc="0">
              <a:ln>
                <a:noFill/>
              </a:ln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 i="0" u="none" cap="none" spc="0">
                <a:ln>
                  <a:noFill/>
                </a:ln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Wat vermijd of overvraag ik?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BFFB18-4CB5-6BE2-9B1E-49B410129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</p:spPr>
        <p:txBody>
          <a:bodyPr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Gewoonten en geestelijke groei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5FBFFE27-6CE4-D49E-8371-7F40817D25C4}"/>
              </a:ext>
            </a:extLst>
          </p:cNvPr>
          <p:cNvSpPr>
            <a:spLocks noGrp="1"/>
          </p:cNvSpPr>
          <p:nvPr/>
        </p:nvSpPr>
        <p:spPr>
          <a:xfrm>
            <a:off x="393700" y="4016975"/>
            <a:ext cx="5537200" cy="1643185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Ritme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FontTx/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Welke stap past bij mijn draagkracht?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D6F50C40-7DBA-55A3-751E-00E97654E163}"/>
              </a:ext>
            </a:extLst>
          </p:cNvPr>
          <p:cNvSpPr>
            <a:spLocks noGrp="1"/>
          </p:cNvSpPr>
          <p:nvPr/>
        </p:nvSpPr>
        <p:spPr>
          <a:xfrm>
            <a:off x="6256618" y="4016975"/>
            <a:ext cx="5537200" cy="1643185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Genade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FontTx/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FontTx/>
              <a:buNone/>
              <a:def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Terugval vraagt om opnieuw afstemmen.</a:t>
            </a: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D819C-33DB-D779-0CC9-74786C7AA643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" name="Bijbelgedeelten">
            <a:extLst>
              <a:ext uri="{FF2B5EF4-FFF2-40B4-BE49-F238E27FC236}">
                <a16:creationId xmlns:a16="http://schemas.microsoft.com/office/drawing/2014/main" id="{E9C65587-0001-4E91-B0EF-E28017E35A5B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Romeinen 12:1–2, Galaten 6:7–10</a:t>
            </a:r>
          </a:p>
        </p:txBody>
      </p:sp>
      <p:pic>
        <p:nvPicPr>
          <p:cNvPr id="8" name="Video 7">
            <a:extLst>
              <a:ext uri="{FF2B5EF4-FFF2-40B4-BE49-F238E27FC236}">
                <a16:creationId xmlns:a16="http://schemas.microsoft.com/office/drawing/2014/main" id="{09C982CC-3C5D-4448-6B7D-02A3F51A55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014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023"/>
    </mc:Choice>
    <mc:Fallback xmlns="">
      <p:transition spd="slow" advTm="93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52A30403-4B2D-2E15-7A2F-51A6DF6BE5D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DC9C7607-4BA3-B4DC-A00F-2E67A9FCFF7E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16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0A2BB6CD-1085-4638-68F3-7000FD29E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 gemeente als dragende gemeenschap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90FBCE0-CCE2-0D7F-19D7-0DA59E2FBD28}"/>
              </a:ext>
            </a:extLst>
          </p:cNvPr>
          <p:cNvSpPr>
            <a:spLocks noGrp="1"/>
          </p:cNvSpPr>
          <p:nvPr/>
        </p:nvSpPr>
        <p:spPr>
          <a:xfrm>
            <a:off x="397013" y="3025321"/>
            <a:ext cx="5533887" cy="1320801"/>
          </a:xfrm>
          <a:prstGeom prst="roundRect">
            <a:avLst>
              <a:gd name="adj" fmla="val 0"/>
            </a:avLst>
          </a:prstGeom>
          <a:solidFill>
            <a:srgbClr val="0026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31291836-42DE-4BA2-7C66-683137F113DF}"/>
              </a:ext>
            </a:extLst>
          </p:cNvPr>
          <p:cNvSpPr>
            <a:spLocks noGrp="1"/>
          </p:cNvSpPr>
          <p:nvPr/>
        </p:nvSpPr>
        <p:spPr>
          <a:xfrm>
            <a:off x="694248" y="3274205"/>
            <a:ext cx="4986886" cy="877788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Lasten samen dragen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Luisteren, praktische hulp en ruimte voor langdurige beperkingen.</a:t>
            </a: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3D399E38-72C8-159B-DE08-FC689A75B5E9}"/>
              </a:ext>
            </a:extLst>
          </p:cNvPr>
          <p:cNvSpPr>
            <a:spLocks noGrp="1"/>
          </p:cNvSpPr>
          <p:nvPr/>
        </p:nvSpPr>
        <p:spPr>
          <a:xfrm>
            <a:off x="694248" y="4514850"/>
            <a:ext cx="5236652" cy="9779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Galaten 6:2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Romeinen 12:15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Jakobus 5:13–16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E1586E9-BDFD-E84E-20C0-875E339DC80D}"/>
              </a:ext>
            </a:extLst>
          </p:cNvPr>
          <p:cNvSpPr>
            <a:spLocks noGrp="1"/>
          </p:cNvSpPr>
          <p:nvPr/>
        </p:nvSpPr>
        <p:spPr>
          <a:xfrm>
            <a:off x="6260785" y="3025321"/>
            <a:ext cx="5533887" cy="1320801"/>
          </a:xfrm>
          <a:prstGeom prst="roundRect">
            <a:avLst>
              <a:gd name="adj" fmla="val 0"/>
            </a:avLst>
          </a:prstGeom>
          <a:solidFill>
            <a:srgbClr val="0026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E93465-12EE-49A8-048B-A3C97C2DFE3D}"/>
              </a:ext>
            </a:extLst>
          </p:cNvPr>
          <p:cNvSpPr>
            <a:spLocks noGrp="1"/>
          </p:cNvSpPr>
          <p:nvPr/>
        </p:nvSpPr>
        <p:spPr>
          <a:xfrm>
            <a:off x="6558020" y="3274205"/>
            <a:ext cx="4986886" cy="877788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Veiligheid en grenzen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Vertrouwelijkheid, keuzevrijheid en zorgvuldig omgaan met macht.</a:t>
            </a:r>
          </a:p>
        </p:txBody>
      </p:sp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0F1EA821-AA26-C1FC-F948-D100ABDE2920}"/>
              </a:ext>
            </a:extLst>
          </p:cNvPr>
          <p:cNvSpPr>
            <a:spLocks noGrp="1"/>
          </p:cNvSpPr>
          <p:nvPr/>
        </p:nvSpPr>
        <p:spPr>
          <a:xfrm>
            <a:off x="6558020" y="4514850"/>
            <a:ext cx="5236652" cy="9779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Grenzen mogen blijven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Vertrouwen vraagt tijd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Vergeving vraagt zorgvuldigheid</a:t>
            </a:r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53566714-9098-3B48-6D62-954DC695F743}"/>
              </a:ext>
            </a:extLst>
          </p:cNvPr>
          <p:cNvSpPr>
            <a:spLocks noGrp="1"/>
          </p:cNvSpPr>
          <p:nvPr/>
        </p:nvSpPr>
        <p:spPr>
          <a:xfrm>
            <a:off x="400939" y="1157513"/>
            <a:ext cx="11404599" cy="1629229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2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Christelijke zorg krijgt gestalte in veilige nabijheid en concrete hulp.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E7F409CA-A992-D5A3-DF49-49CFA53E418B}"/>
              </a:ext>
            </a:extLst>
          </p:cNvPr>
          <p:cNvSpPr>
            <a:spLocks noGrp="1"/>
          </p:cNvSpPr>
          <p:nvPr/>
        </p:nvSpPr>
        <p:spPr>
          <a:xfrm>
            <a:off x="400939" y="5617936"/>
            <a:ext cx="11404599" cy="529823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AAA24-F157-F288-22D7-97AEA157EFE2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4" name="Bijbelgedeelten">
            <a:extLst>
              <a:ext uri="{FF2B5EF4-FFF2-40B4-BE49-F238E27FC236}">
                <a16:creationId xmlns:a16="http://schemas.microsoft.com/office/drawing/2014/main" id="{D839A718-42AF-4D15-BC20-C208FC0AAF27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Galaten 6:2, Romeinen 12:15–18, Jakobus 5:13–16</a:t>
            </a:r>
          </a:p>
        </p:txBody>
      </p:sp>
      <p:pic>
        <p:nvPicPr>
          <p:cNvPr id="7" name="Video 6">
            <a:extLst>
              <a:ext uri="{FF2B5EF4-FFF2-40B4-BE49-F238E27FC236}">
                <a16:creationId xmlns:a16="http://schemas.microsoft.com/office/drawing/2014/main" id="{25AB5A35-A091-D573-B1AF-E9B5D1D763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245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256"/>
    </mc:Choice>
    <mc:Fallback xmlns="">
      <p:transition spd="slow" advTm="922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8">
            <a:extLst>
              <a:ext uri="{FF2B5EF4-FFF2-40B4-BE49-F238E27FC236}">
                <a16:creationId xmlns:a16="http://schemas.microsoft.com/office/drawing/2014/main" id="{771FC40B-42E0-01F1-967E-AC436D19C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391498"/>
            <a:ext cx="5537200" cy="460290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D4C92004-F6FC-8FE6-BAD5-82F7D96E79D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90F7333B-44AC-F7E9-D49D-FE92F45E0477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17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3A80AAE9-99DA-415B-48E5-DF2948540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0367F-43F2-7564-3994-7F969BF46CE8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42" name="Afbeelding 541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381125" y="142875"/>
            <a:ext cx="9429750" cy="6286500"/>
          </a:xfrm>
          <a:prstGeom prst="rect">
            <a:avLst/>
          </a:prstGeom>
        </p:spPr>
      </p:pic>
      <p:sp>
        <p:nvSpPr>
          <p:cNvPr id="536" name="Bijbelgedeelten">
            <a:extLst>
              <a:ext uri="{FF2B5EF4-FFF2-40B4-BE49-F238E27FC236}">
                <a16:creationId xmlns:a16="http://schemas.microsoft.com/office/drawing/2014/main" id="{DD548865-A059-48D3-ADD4-D2A43C103965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 Tessalonicenzen 5:23, Genesis 2:7</a:t>
            </a:r>
          </a:p>
        </p:txBody>
      </p:sp>
      <p:pic>
        <p:nvPicPr>
          <p:cNvPr id="3" name="Video 2">
            <a:extLst>
              <a:ext uri="{FF2B5EF4-FFF2-40B4-BE49-F238E27FC236}">
                <a16:creationId xmlns:a16="http://schemas.microsoft.com/office/drawing/2014/main" id="{7CE97B83-CAA9-5A02-D54C-A3EFDEFF20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567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428"/>
    </mc:Choice>
    <mc:Fallback xmlns="">
      <p:transition spd="slow" advTm="97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8">
            <a:extLst>
              <a:ext uri="{FF2B5EF4-FFF2-40B4-BE49-F238E27FC236}">
                <a16:creationId xmlns:a16="http://schemas.microsoft.com/office/drawing/2014/main" id="{771FC40B-42E0-01F1-967E-AC436D19C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391498"/>
            <a:ext cx="5537200" cy="460290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8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D4C92004-F6FC-8FE6-BAD5-82F7D96E79D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B1C6C81E-38B9-7560-621D-5A151A79DF9B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18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3A80AAE9-99DA-415B-48E5-DF2948540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0367F-43F2-7564-3994-7F969BF46CE8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542" name="Afbeelding 541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301212" y="142875"/>
            <a:ext cx="9589576" cy="6286500"/>
          </a:xfrm>
          <a:prstGeom prst="rect">
            <a:avLst/>
          </a:prstGeom>
        </p:spPr>
      </p:pic>
      <p:sp>
        <p:nvSpPr>
          <p:cNvPr id="536" name="Bijbelgedeelten">
            <a:extLst>
              <a:ext uri="{FF2B5EF4-FFF2-40B4-BE49-F238E27FC236}">
                <a16:creationId xmlns:a16="http://schemas.microsoft.com/office/drawing/2014/main" id="{9D0D3AE0-6126-4900-BBC3-CC23F9D392E8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Spreuken 15:22, Johannes 16:33</a:t>
            </a:r>
          </a:p>
        </p:txBody>
      </p:sp>
      <p:pic>
        <p:nvPicPr>
          <p:cNvPr id="3" name="Video 2">
            <a:extLst>
              <a:ext uri="{FF2B5EF4-FFF2-40B4-BE49-F238E27FC236}">
                <a16:creationId xmlns:a16="http://schemas.microsoft.com/office/drawing/2014/main" id="{9530D309-7B67-A4B9-AAB3-9EA633C1C2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567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092"/>
    </mc:Choice>
    <mc:Fallback xmlns="">
      <p:transition spd="slow" advTm="97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52A30403-4B2D-2E15-7A2F-51A6DF6BE5D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anchor="ctr">
            <a:noAutofit/>
          </a:bodyPr>
          <a:lstStyle/>
          <a:p>
            <a:pPr>
              <a:buNone/>
              <a:def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fld id="{CCF91274-D221-1BB4-3BF9-836E3AD31EBE}" type="slidenum">
              <a:rPr sz="10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19</a:t>
            </a:fld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3" name="Google Shape;533;p58">
            <a:extLst>
              <a:ext uri="{FF2B5EF4-FFF2-40B4-BE49-F238E27FC236}">
                <a16:creationId xmlns:a16="http://schemas.microsoft.com/office/drawing/2014/main" id="{0A2BB6CD-1085-4638-68F3-7000FD29E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668" y="344043"/>
            <a:ext cx="11404568" cy="1040321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>
              <a:buNone/>
              <a:def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Twee situaties uit de praktijk</a:t>
            </a: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90FBCE0-CCE2-0D7F-19D7-0DA59E2FBD28}"/>
              </a:ext>
            </a:extLst>
          </p:cNvPr>
          <p:cNvSpPr>
            <a:spLocks noGrp="1"/>
          </p:cNvSpPr>
          <p:nvPr/>
        </p:nvSpPr>
        <p:spPr>
          <a:xfrm>
            <a:off x="397013" y="3025321"/>
            <a:ext cx="5533887" cy="1320801"/>
          </a:xfrm>
          <a:prstGeom prst="roundRect">
            <a:avLst>
              <a:gd name="adj" fmla="val 0"/>
            </a:avLst>
          </a:prstGeom>
          <a:solidFill>
            <a:srgbClr val="0026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31291836-42DE-4BA2-7C66-683137F113DF}"/>
              </a:ext>
            </a:extLst>
          </p:cNvPr>
          <p:cNvSpPr>
            <a:spLocks noGrp="1"/>
          </p:cNvSpPr>
          <p:nvPr/>
        </p:nvSpPr>
        <p:spPr>
          <a:xfrm>
            <a:off x="694248" y="3274205"/>
            <a:ext cx="4986886" cy="877788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Mara ervaart uitputting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Zij denkt dat haar vermoeidheid bewijst dat zij geestelijk tekortschiet.</a:t>
            </a: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3D399E38-72C8-159B-DE08-FC689A75B5E9}"/>
              </a:ext>
            </a:extLst>
          </p:cNvPr>
          <p:cNvSpPr>
            <a:spLocks noGrp="1"/>
          </p:cNvSpPr>
          <p:nvPr/>
        </p:nvSpPr>
        <p:spPr>
          <a:xfrm>
            <a:off x="694248" y="4514850"/>
            <a:ext cx="5236652" cy="9779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Huisartsbeoordeling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Werk en rust bespreken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Genade en haalbaar gebed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E1586E9-BDFD-E84E-20C0-875E339DC80D}"/>
              </a:ext>
            </a:extLst>
          </p:cNvPr>
          <p:cNvSpPr>
            <a:spLocks noGrp="1"/>
          </p:cNvSpPr>
          <p:nvPr/>
        </p:nvSpPr>
        <p:spPr>
          <a:xfrm>
            <a:off x="6260785" y="3025321"/>
            <a:ext cx="5533887" cy="1320801"/>
          </a:xfrm>
          <a:prstGeom prst="roundRect">
            <a:avLst>
              <a:gd name="adj" fmla="val 0"/>
            </a:avLst>
          </a:prstGeom>
          <a:solidFill>
            <a:srgbClr val="0026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E93465-12EE-49A8-048B-A3C97C2DFE3D}"/>
              </a:ext>
            </a:extLst>
          </p:cNvPr>
          <p:cNvSpPr>
            <a:spLocks noGrp="1"/>
          </p:cNvSpPr>
          <p:nvPr/>
        </p:nvSpPr>
        <p:spPr>
          <a:xfrm>
            <a:off x="6558020" y="3274205"/>
            <a:ext cx="4986886" cy="877788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David schrikt en vermijdt contact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Na een ingrijpende ervaring vindt hij druk tot snelle vergeving onveilig.</a:t>
            </a:r>
          </a:p>
        </p:txBody>
      </p:sp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0F1EA821-AA26-C1FC-F948-D100ABDE2920}"/>
              </a:ext>
            </a:extLst>
          </p:cNvPr>
          <p:cNvSpPr>
            <a:spLocks noGrp="1"/>
          </p:cNvSpPr>
          <p:nvPr/>
        </p:nvSpPr>
        <p:spPr>
          <a:xfrm>
            <a:off x="6558020" y="4514850"/>
            <a:ext cx="5236652" cy="9779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Keuze en grenzen respecteren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Deskundige hulp zoeken</a:t>
            </a:r>
          </a:p>
          <a:p>
            <a:pPr marL="228600" lvl="0" indent="-2286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Pastorale nabijheid bieden</a:t>
            </a:r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53566714-9098-3B48-6D62-954DC695F743}"/>
              </a:ext>
            </a:extLst>
          </p:cNvPr>
          <p:cNvSpPr>
            <a:spLocks noGrp="1"/>
          </p:cNvSpPr>
          <p:nvPr/>
        </p:nvSpPr>
        <p:spPr>
          <a:xfrm>
            <a:off x="400939" y="1157513"/>
            <a:ext cx="11404599" cy="1629229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2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Fictieve voorbeelden laten zien hoe passende hulp verschilt.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E7F409CA-A992-D5A3-DF49-49CFA53E418B}"/>
              </a:ext>
            </a:extLst>
          </p:cNvPr>
          <p:cNvSpPr>
            <a:spLocks noGrp="1"/>
          </p:cNvSpPr>
          <p:nvPr/>
        </p:nvSpPr>
        <p:spPr>
          <a:xfrm>
            <a:off x="400939" y="5617936"/>
            <a:ext cx="11404599" cy="529823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/>
              <a:buNone/>
              <a:defRPr sz="16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AAA24-F157-F288-22D7-97AEA157EFE2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endParaRPr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4" name="Bijbelgedeelten">
            <a:extLst>
              <a:ext uri="{FF2B5EF4-FFF2-40B4-BE49-F238E27FC236}">
                <a16:creationId xmlns:a16="http://schemas.microsoft.com/office/drawing/2014/main" id="{678B437D-FD2F-4686-8103-C444C9ADB6F6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Matteüs 11:28–30, Romeinen 12:15, Galaten 6:2</a:t>
            </a:r>
          </a:p>
        </p:txBody>
      </p:sp>
      <p:pic>
        <p:nvPicPr>
          <p:cNvPr id="7" name="Video 6">
            <a:extLst>
              <a:ext uri="{FF2B5EF4-FFF2-40B4-BE49-F238E27FC236}">
                <a16:creationId xmlns:a16="http://schemas.microsoft.com/office/drawing/2014/main" id="{808BF1C8-6DD9-4F7B-22E6-7DC9D91C91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245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255"/>
    </mc:Choice>
    <mc:Fallback xmlns="">
      <p:transition spd="slow" advTm="110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A4A8C5-2601-85AD-3D1E-8079D58F0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339" y="449662"/>
            <a:ext cx="6730425" cy="2401447"/>
          </a:xfrm>
        </p:spPr>
        <p:txBody>
          <a:bodyPr anchor="b">
            <a:noAutofit/>
          </a:bodyPr>
          <a:lstStyle/>
          <a:p>
            <a:pPr>
              <a:buNone/>
              <a:defRPr sz="5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25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Hoop op Gods vernieuwing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268A511-4B27-6E46-7765-2247D8E6C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669" y="3564938"/>
            <a:ext cx="3758374" cy="614676"/>
          </a:xfrm>
        </p:spPr>
        <p:txBody>
          <a:bodyPr>
            <a:noAutofit/>
          </a:bodyPr>
          <a:lstStyle/>
          <a:p>
            <a: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Zorg voor vandaag, hoop op de opstanding</a:t>
            </a:r>
          </a:p>
          <a:p>
            <a:pPr>
              <a:buNone/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 Korintiërs 15 en Openbaring 21:1–5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7725E9-20F2-2EAF-9816-0D2FEFF0929F}"/>
              </a:ext>
            </a:extLst>
          </p:cNvPr>
          <p:cNvSpPr>
            <a:spLocks noGrp="1"/>
          </p:cNvSpPr>
          <p:nvPr/>
        </p:nvSpPr>
        <p:spPr>
          <a:xfrm>
            <a:off x="6842234" y="-5234152"/>
            <a:ext cx="18473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B2C8E6-2382-F1A6-A0C1-A7364007A57C}"/>
              </a:ext>
            </a:extLst>
          </p:cNvPr>
          <p:cNvSpPr>
            <a:spLocks noGrp="1"/>
          </p:cNvSpPr>
          <p:nvPr/>
        </p:nvSpPr>
        <p:spPr>
          <a:xfrm>
            <a:off x="-2554014" y="-3090041"/>
            <a:ext cx="18473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7" name="Video 6">
            <a:extLst>
              <a:ext uri="{FF2B5EF4-FFF2-40B4-BE49-F238E27FC236}">
                <a16:creationId xmlns:a16="http://schemas.microsoft.com/office/drawing/2014/main" id="{39C04194-3563-AD9B-729C-7DDF467238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4694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58"/>
    </mc:Choice>
    <mc:Fallback xmlns="">
      <p:transition spd="slow" advTm="88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2D13488-DEB4-F038-C9EC-F2AE83F76DB9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574A810-7A8E-054F-9F6B-09E9C694ECF9}" type="slidenum">
              <a:rPr lang="nl-NL" smtClean="0"/>
              <a:t>21</a:t>
            </a:fld>
            <a:endParaRPr lang="nl-NL" sz="110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4F310FAE-20A0-5871-3E14-BFA3CA95F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OO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2C80094-2F77-AD25-CCAD-354565533CA8}"/>
              </a:ext>
            </a:extLst>
          </p:cNvPr>
          <p:cNvSpPr txBox="1"/>
          <p:nvPr/>
        </p:nvSpPr>
        <p:spPr>
          <a:xfrm>
            <a:off x="729049" y="1946873"/>
            <a:ext cx="9598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U kunt de gehele tekst van Psychosomatiek en de Bijbel  lezen bij</a:t>
            </a:r>
          </a:p>
          <a:p>
            <a:endParaRPr lang="nl-NL" dirty="0"/>
          </a:p>
          <a:p>
            <a:r>
              <a:rPr lang="nl-NL" dirty="0" err="1"/>
              <a:t>https</a:t>
            </a:r>
            <a:r>
              <a:rPr lang="nl-NL" dirty="0"/>
              <a:t>://</a:t>
            </a:r>
            <a:r>
              <a:rPr lang="nl-NL" dirty="0" err="1"/>
              <a:t>www.fellerbooks.com</a:t>
            </a:r>
            <a:r>
              <a:rPr lang="nl-NL" dirty="0"/>
              <a:t>/bijbelse-kennis</a:t>
            </a:r>
          </a:p>
        </p:txBody>
      </p:sp>
    </p:spTree>
    <p:extLst>
      <p:ext uri="{BB962C8B-B14F-4D97-AF65-F5344CB8AC3E}">
        <p14:creationId xmlns:p14="http://schemas.microsoft.com/office/powerpoint/2010/main" val="308887326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Codex Theme">
  <a:themeElements>
    <a:clrScheme name="Color Block Theme">
      <a:dk1>
        <a:srgbClr val="000000"/>
      </a:dk1>
      <a:lt1>
        <a:srgbClr val="FFFFFF"/>
      </a:lt1>
      <a:dk2>
        <a:srgbClr val="393939"/>
      </a:dk2>
      <a:lt2>
        <a:srgbClr val="F5F5F5"/>
      </a:lt2>
      <a:accent1>
        <a:srgbClr val="2ED978"/>
      </a:accent1>
      <a:accent2>
        <a:srgbClr val="9FB6FE"/>
      </a:accent2>
      <a:accent3>
        <a:srgbClr val="F3F161"/>
      </a:accent3>
      <a:accent4>
        <a:srgbClr val="FF5F27"/>
      </a:accent4>
      <a:accent5>
        <a:srgbClr val="5EC4FF"/>
      </a:accent5>
      <a:accent6>
        <a:srgbClr val="3C7DA3"/>
      </a:accent6>
      <a:hlink>
        <a:srgbClr val="FFA83A"/>
      </a:hlink>
      <a:folHlink>
        <a:srgbClr val="96607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Color Block Them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Codex Theme">
  <a:themeElements>
    <a:clrScheme name="Codex Colors">
      <a:dk1>
        <a:srgbClr val="000000"/>
      </a:dk1>
      <a:lt1>
        <a:srgbClr val="FFFFFF"/>
      </a:lt1>
      <a:dk2>
        <a:srgbClr val="00264F"/>
      </a:dk2>
      <a:lt2>
        <a:srgbClr val="D0EDFA"/>
      </a:lt2>
      <a:accent1>
        <a:srgbClr val="6DCBF4"/>
      </a:accent1>
      <a:accent2>
        <a:srgbClr val="3D8DFF"/>
      </a:accent2>
      <a:accent3>
        <a:srgbClr val="47E2C2"/>
      </a:accent3>
      <a:accent4>
        <a:srgbClr val="85DF7B"/>
      </a:accent4>
      <a:accent5>
        <a:srgbClr val="F7CB59"/>
      </a:accent5>
      <a:accent6>
        <a:srgbClr val="F67576"/>
      </a:accent6>
      <a:hlink>
        <a:srgbClr val="000000"/>
      </a:hlink>
      <a:folHlink>
        <a:srgbClr val="0097A7"/>
      </a:folHlink>
    </a:clrScheme>
    <a:fontScheme name="Helvetica Neue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Codex Colors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4968</Words>
  <Application>Microsoft Macintosh PowerPoint</Application>
  <DocSecurity>0</DocSecurity>
  <PresentationFormat>Breedbeeld</PresentationFormat>
  <Paragraphs>412</Paragraphs>
  <Slides>21</Slides>
  <Notes>20</Notes>
  <HiddenSlides>0</HiddenSlides>
  <MMClips>20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4" baseType="lpstr">
      <vt:lpstr>Helvetica Neue</vt:lpstr>
      <vt:lpstr>Arial</vt:lpstr>
      <vt:lpstr>Default Codex Theme</vt:lpstr>
      <vt:lpstr>Psychosomatiek en de Bijbel</vt:lpstr>
      <vt:lpstr>De onderwerpen van vandaag</vt:lpstr>
      <vt:lpstr>Lichaam en innerlijk leven</vt:lpstr>
      <vt:lpstr>De mens als geschapen eenheid  Genesis verbindt stof en levensadem in één levend mens.</vt:lpstr>
      <vt:lpstr>Hart, ziel, geest en lichaam</vt:lpstr>
      <vt:lpstr>Het lichaam als goede gave  Jezus deelt ons lichamelijke bestaan. Zorg voor het lichaam hoort bij het geloof.</vt:lpstr>
      <vt:lpstr>De Psalmen geven gevoelens woorden</vt:lpstr>
      <vt:lpstr>De wijsheid van Spreuken</vt:lpstr>
      <vt:lpstr>Schuld, schaamte en vergeving</vt:lpstr>
      <vt:lpstr>Lijden en persoonlijke schuld</vt:lpstr>
      <vt:lpstr>Jezus kent verdriet en ontferming  Jezus huilt, kent benauwdheid en zoekt de nabijheid van zijn leerlingen.</vt:lpstr>
      <vt:lpstr>Genade en innerlijke rust  Christelijke rust groeit in de relatie met God, ook wanneer klachten blijven.</vt:lpstr>
      <vt:lpstr>Gebed en Bijbellezen</vt:lpstr>
      <vt:lpstr>Rust en een haalbaar levensritme</vt:lpstr>
      <vt:lpstr>Gewoonten en geestelijke groei</vt:lpstr>
      <vt:lpstr>De gemeente als dragende gemeenschap</vt:lpstr>
      <vt:lpstr>PowerPoint-presentatie</vt:lpstr>
      <vt:lpstr>PowerPoint-presentatie</vt:lpstr>
      <vt:lpstr>Twee situaties uit de praktijk</vt:lpstr>
      <vt:lpstr>Hoop op Gods vernieuwing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gerard Feller</cp:lastModifiedBy>
  <cp:revision>2</cp:revision>
  <dcterms:created xsi:type="dcterms:W3CDTF">2026-09-18T09:49:20Z</dcterms:created>
  <dcterms:modified xsi:type="dcterms:W3CDTF">2026-09-18T13:08:36Z</dcterms:modified>
</cp:coreProperties>
</file>